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78" r:id="rId5"/>
  </p:sldMasterIdLst>
  <p:notesMasterIdLst>
    <p:notesMasterId r:id="rId19"/>
  </p:notesMasterIdLst>
  <p:sldIdLst>
    <p:sldId id="401" r:id="rId6"/>
    <p:sldId id="403" r:id="rId7"/>
    <p:sldId id="402" r:id="rId8"/>
    <p:sldId id="404" r:id="rId9"/>
    <p:sldId id="396" r:id="rId10"/>
    <p:sldId id="397" r:id="rId11"/>
    <p:sldId id="405" r:id="rId12"/>
    <p:sldId id="406" r:id="rId13"/>
    <p:sldId id="410" r:id="rId14"/>
    <p:sldId id="394" r:id="rId15"/>
    <p:sldId id="407" r:id="rId16"/>
    <p:sldId id="408" r:id="rId17"/>
    <p:sldId id="40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208" autoAdjust="0"/>
  </p:normalViewPr>
  <p:slideViewPr>
    <p:cSldViewPr snapToGrid="0">
      <p:cViewPr varScale="1">
        <p:scale>
          <a:sx n="114" d="100"/>
          <a:sy n="114" d="100"/>
        </p:scale>
        <p:origin x="414" y="102"/>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7ED0-6EEA-48F6-A9C1-BE754AABC76A}" type="doc">
      <dgm:prSet loTypeId="urn:microsoft.com/office/officeart/2017/3/layout/HorizontalPathTimeline#2" loCatId="other" qsTypeId="urn:microsoft.com/office/officeart/2005/8/quickstyle/simple1" qsCatId="simple" csTypeId="urn:microsoft.com/office/officeart/2005/8/colors/accent1_2" csCatId="accent1" phldr="1"/>
      <dgm:spPr/>
      <dgm:t>
        <a:bodyPr/>
        <a:lstStyle/>
        <a:p>
          <a:endParaRPr lang="en-US"/>
        </a:p>
      </dgm:t>
    </dgm:pt>
    <dgm:pt modelId="{AE62509E-8FD5-4BC0-8484-49407DA07B2D}">
      <dgm:prSet phldrT="[Text]" custT="1"/>
      <dgm:spPr/>
      <dgm:t>
        <a:bodyPr/>
        <a:lstStyle/>
        <a:p>
          <a:r>
            <a:rPr lang="en-US" sz="2000" dirty="0"/>
            <a:t>GUI &amp; Database</a:t>
          </a:r>
        </a:p>
      </dgm:t>
    </dgm:pt>
    <dgm:pt modelId="{8F2C679D-77AF-46F9-9ACE-1E1D440B1883}" type="parTrans" cxnId="{B681E0E7-0B3A-4DB8-BF19-F9AE0E1C787B}">
      <dgm:prSet/>
      <dgm:spPr/>
      <dgm:t>
        <a:bodyPr/>
        <a:lstStyle/>
        <a:p>
          <a:endParaRPr lang="en-US"/>
        </a:p>
      </dgm:t>
    </dgm:pt>
    <dgm:pt modelId="{5C2CB4AF-F88D-4FBE-A40E-0CC048A23B9E}" type="sibTrans" cxnId="{B681E0E7-0B3A-4DB8-BF19-F9AE0E1C787B}">
      <dgm:prSet/>
      <dgm:spPr/>
      <dgm:t>
        <a:bodyPr/>
        <a:lstStyle/>
        <a:p>
          <a:endParaRPr lang="en-US"/>
        </a:p>
      </dgm:t>
    </dgm:pt>
    <dgm:pt modelId="{54A260F9-80FA-4E2A-BE87-2C0670B83857}">
      <dgm:prSet phldrT="[Text]" custT="1"/>
      <dgm:spPr/>
      <dgm:t>
        <a:bodyPr/>
        <a:lstStyle/>
        <a:p>
          <a:r>
            <a:rPr lang="en-US" sz="1200" b="0" i="0" u="none" dirty="0"/>
            <a:t>The initial GUI of the all panels was made, database tables created and connection established</a:t>
          </a:r>
          <a:endParaRPr lang="en-US" sz="1200" dirty="0"/>
        </a:p>
      </dgm:t>
    </dgm:pt>
    <dgm:pt modelId="{3E4E3177-8F1B-40ED-B20A-6A6F0041E180}" type="parTrans" cxnId="{0D49E980-DE7B-46C8-A240-0AF3E38E1055}">
      <dgm:prSet/>
      <dgm:spPr/>
      <dgm:t>
        <a:bodyPr/>
        <a:lstStyle/>
        <a:p>
          <a:endParaRPr lang="en-US"/>
        </a:p>
      </dgm:t>
    </dgm:pt>
    <dgm:pt modelId="{BA9E60E0-CF2E-4096-A9F4-556713DB9AE4}" type="sibTrans" cxnId="{0D49E980-DE7B-46C8-A240-0AF3E38E1055}">
      <dgm:prSet/>
      <dgm:spPr/>
      <dgm:t>
        <a:bodyPr/>
        <a:lstStyle/>
        <a:p>
          <a:endParaRPr lang="en-US"/>
        </a:p>
      </dgm:t>
    </dgm:pt>
    <dgm:pt modelId="{20928AAA-F457-4A09-8AAC-A82210983FBE}">
      <dgm:prSet phldrT="[Text]" custT="1"/>
      <dgm:spPr/>
      <dgm:t>
        <a:bodyPr/>
        <a:lstStyle/>
        <a:p>
          <a:r>
            <a:rPr lang="en-US" sz="2000" dirty="0"/>
            <a:t>Stock Panel &amp; Functionality</a:t>
          </a:r>
        </a:p>
      </dgm:t>
    </dgm:pt>
    <dgm:pt modelId="{915085CE-2C78-4B64-8FF4-E48DB7BD55D2}" type="parTrans" cxnId="{BA476174-221B-4A3D-B4E2-5FCC084B59D3}">
      <dgm:prSet/>
      <dgm:spPr/>
      <dgm:t>
        <a:bodyPr/>
        <a:lstStyle/>
        <a:p>
          <a:endParaRPr lang="en-US"/>
        </a:p>
      </dgm:t>
    </dgm:pt>
    <dgm:pt modelId="{EB5D5454-A5E9-4E37-B514-DFC5324A66C0}" type="sibTrans" cxnId="{BA476174-221B-4A3D-B4E2-5FCC084B59D3}">
      <dgm:prSet/>
      <dgm:spPr/>
      <dgm:t>
        <a:bodyPr/>
        <a:lstStyle/>
        <a:p>
          <a:endParaRPr lang="en-US"/>
        </a:p>
      </dgm:t>
    </dgm:pt>
    <dgm:pt modelId="{9C6534A9-4C27-4998-80A5-DF23882CAE25}">
      <dgm:prSet phldrT="[Text]" custT="1"/>
      <dgm:spPr/>
      <dgm:t>
        <a:bodyPr/>
        <a:lstStyle/>
        <a:p>
          <a:r>
            <a:rPr lang="en-US" sz="1200" b="0" i="0" u="none" dirty="0"/>
            <a:t>Stock class created. </a:t>
          </a:r>
          <a:r>
            <a:rPr lang="en-US" sz="1200" b="0" i="0" u="none" dirty="0" err="1"/>
            <a:t>Datatable</a:t>
          </a:r>
          <a:r>
            <a:rPr lang="en-US" sz="1200" b="0" i="0" u="none" dirty="0"/>
            <a:t> and panel created, calls between panel and database</a:t>
          </a:r>
          <a:endParaRPr lang="en-US" sz="1200" dirty="0"/>
        </a:p>
      </dgm:t>
    </dgm:pt>
    <dgm:pt modelId="{0AA7231B-9394-4732-A7BE-3EB3CF2F8D70}" type="parTrans" cxnId="{82290D4D-2346-4E6C-B254-B9EAA4D01A23}">
      <dgm:prSet/>
      <dgm:spPr/>
      <dgm:t>
        <a:bodyPr/>
        <a:lstStyle/>
        <a:p>
          <a:endParaRPr lang="en-US"/>
        </a:p>
      </dgm:t>
    </dgm:pt>
    <dgm:pt modelId="{83B69D46-737C-4589-B359-6BD9DD58BC91}" type="sibTrans" cxnId="{82290D4D-2346-4E6C-B254-B9EAA4D01A23}">
      <dgm:prSet/>
      <dgm:spPr/>
      <dgm:t>
        <a:bodyPr/>
        <a:lstStyle/>
        <a:p>
          <a:endParaRPr lang="en-US"/>
        </a:p>
      </dgm:t>
    </dgm:pt>
    <dgm:pt modelId="{03738E35-4243-4E7D-A93F-C07DA3901E78}">
      <dgm:prSet phldrT="[Text]" custT="1"/>
      <dgm:spPr/>
      <dgm:t>
        <a:bodyPr/>
        <a:lstStyle/>
        <a:p>
          <a:r>
            <a:rPr lang="en-US" sz="1800" dirty="0"/>
            <a:t>Booking Panel &amp; Functionality</a:t>
          </a:r>
          <a:endParaRPr lang="en-US" sz="2400" dirty="0"/>
        </a:p>
      </dgm:t>
    </dgm:pt>
    <dgm:pt modelId="{DABBAF6C-D1C9-42E1-B928-5ACDE3D21AB0}" type="parTrans" cxnId="{E41AD5BE-76F3-4A9E-8059-7FC968661703}">
      <dgm:prSet/>
      <dgm:spPr/>
      <dgm:t>
        <a:bodyPr/>
        <a:lstStyle/>
        <a:p>
          <a:endParaRPr lang="en-US"/>
        </a:p>
      </dgm:t>
    </dgm:pt>
    <dgm:pt modelId="{6BF5896A-A334-45B0-B451-09159F55B184}" type="sibTrans" cxnId="{E41AD5BE-76F3-4A9E-8059-7FC968661703}">
      <dgm:prSet/>
      <dgm:spPr/>
      <dgm:t>
        <a:bodyPr/>
        <a:lstStyle/>
        <a:p>
          <a:endParaRPr lang="en-US"/>
        </a:p>
      </dgm:t>
    </dgm:pt>
    <dgm:pt modelId="{34C8CD19-04E2-4488-965F-DC841C470D45}">
      <dgm:prSet phldrT="[Text]" custT="1"/>
      <dgm:spPr/>
      <dgm:t>
        <a:bodyPr/>
        <a:lstStyle/>
        <a:p>
          <a:r>
            <a:rPr lang="en-US" sz="1200" b="0" i="0" u="none" dirty="0"/>
            <a:t>Booking class created. </a:t>
          </a:r>
          <a:r>
            <a:rPr lang="en-US" sz="1200" b="0" i="0" u="none" dirty="0" err="1"/>
            <a:t>Datatable</a:t>
          </a:r>
          <a:r>
            <a:rPr lang="en-US" sz="1200" b="0" i="0" u="none" dirty="0"/>
            <a:t> and panel created, calls between panel and database. Booking uses customer spinner for dates</a:t>
          </a:r>
          <a:endParaRPr lang="en-US" sz="1200" dirty="0"/>
        </a:p>
      </dgm:t>
    </dgm:pt>
    <dgm:pt modelId="{CD5F7DE2-2AD1-4CE8-AAC7-AD9C8E180CEA}" type="parTrans" cxnId="{07030C4E-4D62-4240-B10F-E41B801C763E}">
      <dgm:prSet/>
      <dgm:spPr/>
      <dgm:t>
        <a:bodyPr/>
        <a:lstStyle/>
        <a:p>
          <a:endParaRPr lang="en-US"/>
        </a:p>
      </dgm:t>
    </dgm:pt>
    <dgm:pt modelId="{7CE5955C-EC28-4D1B-9459-0C5458B1797D}" type="sibTrans" cxnId="{07030C4E-4D62-4240-B10F-E41B801C763E}">
      <dgm:prSet/>
      <dgm:spPr/>
      <dgm:t>
        <a:bodyPr/>
        <a:lstStyle/>
        <a:p>
          <a:endParaRPr lang="en-US"/>
        </a:p>
      </dgm:t>
    </dgm:pt>
    <dgm:pt modelId="{06FDC3BC-D033-45AB-9EB6-A7C45BCB6B38}">
      <dgm:prSet phldrT="[Text]" custT="1"/>
      <dgm:spPr/>
      <dgm:t>
        <a:bodyPr/>
        <a:lstStyle/>
        <a:p>
          <a:r>
            <a:rPr lang="en-US" sz="1800" dirty="0"/>
            <a:t>Account Panel &amp; Login Functionality</a:t>
          </a:r>
        </a:p>
      </dgm:t>
    </dgm:pt>
    <dgm:pt modelId="{AE8D3FC7-A2EC-4411-8FC9-32D2EBC1DCFC}" type="parTrans" cxnId="{7F17C71C-B893-439D-9C19-726E87643D18}">
      <dgm:prSet/>
      <dgm:spPr/>
      <dgm:t>
        <a:bodyPr/>
        <a:lstStyle/>
        <a:p>
          <a:endParaRPr lang="en-US"/>
        </a:p>
      </dgm:t>
    </dgm:pt>
    <dgm:pt modelId="{E7E54C53-26D6-4B3A-9FFA-C1495F5EDD1A}" type="sibTrans" cxnId="{7F17C71C-B893-439D-9C19-726E87643D18}">
      <dgm:prSet/>
      <dgm:spPr/>
      <dgm:t>
        <a:bodyPr/>
        <a:lstStyle/>
        <a:p>
          <a:endParaRPr lang="en-US"/>
        </a:p>
      </dgm:t>
    </dgm:pt>
    <dgm:pt modelId="{500431A8-10F8-49D1-8B45-612B3E1A8B7E}">
      <dgm:prSet phldrT="[Text]" custT="1"/>
      <dgm:spPr/>
      <dgm:t>
        <a:bodyPr/>
        <a:lstStyle/>
        <a:p>
          <a:r>
            <a:rPr lang="en-US" sz="1200" b="0" i="0" u="none" dirty="0"/>
            <a:t>Account class created. </a:t>
          </a:r>
          <a:r>
            <a:rPr lang="en-US" sz="1200" b="0" i="0" u="none" dirty="0" err="1"/>
            <a:t>Datatable</a:t>
          </a:r>
          <a:r>
            <a:rPr lang="en-US" sz="1200" b="0" i="0" u="none" dirty="0"/>
            <a:t> and panel created, calls between panel and database. Login panel created, credential check functionality</a:t>
          </a:r>
          <a:endParaRPr lang="en-US" sz="1200" dirty="0"/>
        </a:p>
      </dgm:t>
    </dgm:pt>
    <dgm:pt modelId="{33E2C2DF-4043-4CA4-8F5A-F17A730BDAB3}" type="parTrans" cxnId="{2AF48965-6D29-4263-8627-0C1546F9BFFD}">
      <dgm:prSet/>
      <dgm:spPr/>
      <dgm:t>
        <a:bodyPr/>
        <a:lstStyle/>
        <a:p>
          <a:endParaRPr lang="en-US"/>
        </a:p>
      </dgm:t>
    </dgm:pt>
    <dgm:pt modelId="{F667323A-E1D9-4CF4-B17B-1A42B16A0835}" type="sibTrans" cxnId="{2AF48965-6D29-4263-8627-0C1546F9BFFD}">
      <dgm:prSet/>
      <dgm:spPr/>
      <dgm:t>
        <a:bodyPr/>
        <a:lstStyle/>
        <a:p>
          <a:endParaRPr lang="en-US"/>
        </a:p>
      </dgm:t>
    </dgm:pt>
    <dgm:pt modelId="{9EDAF963-6421-41D1-B581-2F79B34A655B}">
      <dgm:prSet phldrT="[Text]" custT="1"/>
      <dgm:spPr/>
      <dgm:t>
        <a:bodyPr/>
        <a:lstStyle/>
        <a:p>
          <a:r>
            <a:rPr lang="en-US" sz="1800" dirty="0"/>
            <a:t>Testing &amp; Password Hashing</a:t>
          </a:r>
        </a:p>
      </dgm:t>
    </dgm:pt>
    <dgm:pt modelId="{622CE2A2-A586-4B7A-9096-2D0710E9A95A}" type="parTrans" cxnId="{7655CF1A-0F75-4A56-8065-A100AF38F2BA}">
      <dgm:prSet/>
      <dgm:spPr/>
      <dgm:t>
        <a:bodyPr/>
        <a:lstStyle/>
        <a:p>
          <a:endParaRPr lang="en-US"/>
        </a:p>
      </dgm:t>
    </dgm:pt>
    <dgm:pt modelId="{A07D7702-21FC-45E4-B398-903A40DD9BC8}" type="sibTrans" cxnId="{7655CF1A-0F75-4A56-8065-A100AF38F2BA}">
      <dgm:prSet/>
      <dgm:spPr/>
      <dgm:t>
        <a:bodyPr/>
        <a:lstStyle/>
        <a:p>
          <a:endParaRPr lang="en-US"/>
        </a:p>
      </dgm:t>
    </dgm:pt>
    <dgm:pt modelId="{A35B6065-1624-4504-8183-35EBAF5B32C7}">
      <dgm:prSet custT="1"/>
      <dgm:spPr/>
      <dgm:t>
        <a:bodyPr/>
        <a:lstStyle/>
        <a:p>
          <a:r>
            <a:rPr lang="en-US" sz="1200" b="0" i="0" u="none" dirty="0"/>
            <a:t>General debugging and test. Passwords are hashed before being stored on the database</a:t>
          </a:r>
          <a:endParaRPr lang="en-US" sz="1200" dirty="0"/>
        </a:p>
      </dgm:t>
    </dgm:pt>
    <dgm:pt modelId="{58663D7E-37B2-4D0E-9CAC-43E35AD81FFE}" type="parTrans" cxnId="{1026F4ED-44C6-4CD3-8FB3-A4584BF8D120}">
      <dgm:prSet/>
      <dgm:spPr/>
      <dgm:t>
        <a:bodyPr/>
        <a:lstStyle/>
        <a:p>
          <a:endParaRPr lang="en-US"/>
        </a:p>
      </dgm:t>
    </dgm:pt>
    <dgm:pt modelId="{DC52FD48-DA2D-4E05-8EAC-F1B603486682}" type="sibTrans" cxnId="{1026F4ED-44C6-4CD3-8FB3-A4584BF8D120}">
      <dgm:prSet/>
      <dgm:spPr/>
      <dgm:t>
        <a:bodyPr/>
        <a:lstStyle/>
        <a:p>
          <a:endParaRPr lang="en-US"/>
        </a:p>
      </dgm:t>
    </dgm:pt>
    <dgm:pt modelId="{93C358AC-5BA0-4CB6-B22F-1B95FA53D0F3}" type="pres">
      <dgm:prSet presAssocID="{44D67ED0-6EEA-48F6-A9C1-BE754AABC76A}" presName="root" presStyleCnt="0">
        <dgm:presLayoutVars>
          <dgm:chMax/>
          <dgm:chPref/>
          <dgm:dir/>
          <dgm:animLvl val="lvl"/>
        </dgm:presLayoutVars>
      </dgm:prSet>
      <dgm:spPr/>
    </dgm:pt>
    <dgm:pt modelId="{9F83E70B-EE6D-407B-8E1F-FE26817B3B1D}" type="pres">
      <dgm:prSet presAssocID="{44D67ED0-6EEA-48F6-A9C1-BE754AABC76A}" presName="divider" presStyleLbl="asst0" presStyleIdx="0" presStyleCnt="1"/>
      <dgm:spPr/>
    </dgm:pt>
    <dgm:pt modelId="{EE6F6E1A-AC88-44BD-8034-0C2734A7943C}" type="pres">
      <dgm:prSet presAssocID="{44D67ED0-6EEA-48F6-A9C1-BE754AABC76A}" presName="nodes" presStyleCnt="0">
        <dgm:presLayoutVars>
          <dgm:chMax/>
          <dgm:chPref/>
          <dgm:animLvl val="lvl"/>
        </dgm:presLayoutVars>
      </dgm:prSet>
      <dgm:spPr/>
    </dgm:pt>
    <dgm:pt modelId="{27CC3FEA-4989-4FE6-A03A-48D0F90DB146}" type="pres">
      <dgm:prSet presAssocID="{AE62509E-8FD5-4BC0-8484-49407DA07B2D}" presName="composite" presStyleCnt="0"/>
      <dgm:spPr/>
    </dgm:pt>
    <dgm:pt modelId="{B3AC6DBE-85B6-4AF3-BADF-7E1E82B735CC}" type="pres">
      <dgm:prSet presAssocID="{AE62509E-8FD5-4BC0-8484-49407DA07B2D}" presName="ConnectorPoint" presStyleLbl="fgAcc1" presStyleIdx="0" presStyleCnt="5"/>
      <dgm:spPr/>
    </dgm:pt>
    <dgm:pt modelId="{EAA550E8-D286-40B4-9B20-40DE0FCA02CE}" type="pres">
      <dgm:prSet presAssocID="{AE62509E-8FD5-4BC0-8484-49407DA07B2D}" presName="ConnectLine" presStyleLbl="alignNode1" presStyleIdx="0"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3B6FF8E-261C-4941-9C10-4D13C6F1D5E7}" type="pres">
      <dgm:prSet presAssocID="{AE62509E-8FD5-4BC0-8484-49407DA07B2D}" presName="FlexibleEmptyPlaceHolder" presStyleCnt="0"/>
      <dgm:spPr/>
    </dgm:pt>
    <dgm:pt modelId="{408DCC00-CC60-4F76-9C61-F00E7DBFC778}" type="pres">
      <dgm:prSet presAssocID="{AE62509E-8FD5-4BC0-8484-49407DA07B2D}" presName="L2TextContainer" presStyleLbl="bgAcc1" presStyleIdx="0" presStyleCnt="5" custScaleX="110000" custScaleY="110000">
        <dgm:presLayoutVars>
          <dgm:chMax val="0"/>
          <dgm:chPref val="0"/>
          <dgm:bulletEnabled val="1"/>
        </dgm:presLayoutVars>
      </dgm:prSet>
      <dgm:spPr/>
    </dgm:pt>
    <dgm:pt modelId="{5C96A5F5-16B2-4AEA-9591-B66C220F4A65}" type="pres">
      <dgm:prSet presAssocID="{AE62509E-8FD5-4BC0-8484-49407DA07B2D}" presName="L1TextContainer" presStyleLbl="revTx" presStyleIdx="0" presStyleCnt="5">
        <dgm:presLayoutVars>
          <dgm:chMax val="1"/>
          <dgm:chPref val="1"/>
          <dgm:bulletEnabled val="1"/>
        </dgm:presLayoutVars>
      </dgm:prSet>
      <dgm:spPr/>
    </dgm:pt>
    <dgm:pt modelId="{22931EBF-FF0E-4476-B965-7C4CFFC57D5D}" type="pres">
      <dgm:prSet presAssocID="{AE62509E-8FD5-4BC0-8484-49407DA07B2D}" presName="EmptyPlaceHolder" presStyleCnt="0"/>
      <dgm:spPr/>
    </dgm:pt>
    <dgm:pt modelId="{E3B24336-549D-49F0-9359-D66050EB5874}" type="pres">
      <dgm:prSet presAssocID="{5C2CB4AF-F88D-4FBE-A40E-0CC048A23B9E}" presName="spaceBetweenRectangles" presStyleCnt="0"/>
      <dgm:spPr/>
    </dgm:pt>
    <dgm:pt modelId="{8BD40F87-7EF8-4BE4-972F-FA3FE5A18736}" type="pres">
      <dgm:prSet presAssocID="{20928AAA-F457-4A09-8AAC-A82210983FBE}" presName="composite" presStyleCnt="0"/>
      <dgm:spPr/>
    </dgm:pt>
    <dgm:pt modelId="{F34C40A7-6131-4EF1-9887-E7EEA86D1562}" type="pres">
      <dgm:prSet presAssocID="{20928AAA-F457-4A09-8AAC-A82210983FBE}" presName="ConnectorPoint" presStyleLbl="fgAcc1" presStyleIdx="1" presStyleCnt="5"/>
      <dgm:spPr/>
    </dgm:pt>
    <dgm:pt modelId="{14186A17-7B9F-4674-AD57-FF0C87A3CB32}" type="pres">
      <dgm:prSet presAssocID="{20928AAA-F457-4A09-8AAC-A82210983FBE}" presName="ConnectLine" presStyleLbl="alignNode1" presStyleIdx="1"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975F3CEC-6BAC-4EFC-B44F-278583CEC78C}" type="pres">
      <dgm:prSet presAssocID="{20928AAA-F457-4A09-8AAC-A82210983FBE}" presName="FlexibleEmptyPlaceHolder" presStyleCnt="0"/>
      <dgm:spPr/>
    </dgm:pt>
    <dgm:pt modelId="{3A73CBFE-397D-467A-A65B-E19FAB2953BB}" type="pres">
      <dgm:prSet presAssocID="{20928AAA-F457-4A09-8AAC-A82210983FBE}" presName="L2TextContainer" presStyleLbl="bgAcc1" presStyleIdx="1" presStyleCnt="5" custScaleX="110000" custScaleY="110000">
        <dgm:presLayoutVars>
          <dgm:chMax val="0"/>
          <dgm:chPref val="0"/>
          <dgm:bulletEnabled val="1"/>
        </dgm:presLayoutVars>
      </dgm:prSet>
      <dgm:spPr/>
    </dgm:pt>
    <dgm:pt modelId="{730471FC-8FAF-49B2-8F42-63D391F759BE}" type="pres">
      <dgm:prSet presAssocID="{20928AAA-F457-4A09-8AAC-A82210983FBE}" presName="L1TextContainer" presStyleLbl="revTx" presStyleIdx="1" presStyleCnt="5" custLinFactNeighborX="-9" custLinFactNeighborY="21708">
        <dgm:presLayoutVars>
          <dgm:chMax val="1"/>
          <dgm:chPref val="1"/>
          <dgm:bulletEnabled val="1"/>
        </dgm:presLayoutVars>
      </dgm:prSet>
      <dgm:spPr/>
    </dgm:pt>
    <dgm:pt modelId="{E5B7BEAE-1C65-4A3E-9D69-CA6F92F97FF3}" type="pres">
      <dgm:prSet presAssocID="{20928AAA-F457-4A09-8AAC-A82210983FBE}" presName="EmptyPlaceHolder" presStyleCnt="0"/>
      <dgm:spPr/>
    </dgm:pt>
    <dgm:pt modelId="{1BC83304-6330-4FF6-994A-D02AC933FCB6}" type="pres">
      <dgm:prSet presAssocID="{EB5D5454-A5E9-4E37-B514-DFC5324A66C0}" presName="spaceBetweenRectangles" presStyleCnt="0"/>
      <dgm:spPr/>
    </dgm:pt>
    <dgm:pt modelId="{8D6C0F72-35C7-4FDF-BDAC-4FF565A33A17}" type="pres">
      <dgm:prSet presAssocID="{03738E35-4243-4E7D-A93F-C07DA3901E78}" presName="composite" presStyleCnt="0"/>
      <dgm:spPr/>
    </dgm:pt>
    <dgm:pt modelId="{79B0CEDC-0005-4ACE-AB25-DB9533DC85C2}" type="pres">
      <dgm:prSet presAssocID="{03738E35-4243-4E7D-A93F-C07DA3901E78}" presName="ConnectorPoint" presStyleLbl="fgAcc1" presStyleIdx="2" presStyleCnt="5"/>
      <dgm:spPr/>
    </dgm:pt>
    <dgm:pt modelId="{F1C3FD7B-71E0-4012-B7CE-2C80433ED975}" type="pres">
      <dgm:prSet presAssocID="{03738E35-4243-4E7D-A93F-C07DA3901E78}" presName="ConnectLine" presStyleLbl="alignNode1" presStyleIdx="2"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8D7DE9DA-72BE-42E6-8909-E3D0EB4CA475}" type="pres">
      <dgm:prSet presAssocID="{03738E35-4243-4E7D-A93F-C07DA3901E78}" presName="FlexibleEmptyPlaceHolder" presStyleCnt="0"/>
      <dgm:spPr/>
    </dgm:pt>
    <dgm:pt modelId="{2467EBEC-ACAC-4EF4-B856-39067B4D928B}" type="pres">
      <dgm:prSet presAssocID="{03738E35-4243-4E7D-A93F-C07DA3901E78}" presName="L2TextContainer" presStyleLbl="bgAcc1" presStyleIdx="2" presStyleCnt="5" custScaleX="110000" custScaleY="110000">
        <dgm:presLayoutVars>
          <dgm:chMax val="0"/>
          <dgm:chPref val="0"/>
          <dgm:bulletEnabled val="1"/>
        </dgm:presLayoutVars>
      </dgm:prSet>
      <dgm:spPr/>
    </dgm:pt>
    <dgm:pt modelId="{7605329C-2B32-4CD7-9B69-1B3DAB88562E}" type="pres">
      <dgm:prSet presAssocID="{03738E35-4243-4E7D-A93F-C07DA3901E78}" presName="L1TextContainer" presStyleLbl="revTx" presStyleIdx="2" presStyleCnt="5">
        <dgm:presLayoutVars>
          <dgm:chMax val="1"/>
          <dgm:chPref val="1"/>
          <dgm:bulletEnabled val="1"/>
        </dgm:presLayoutVars>
      </dgm:prSet>
      <dgm:spPr/>
    </dgm:pt>
    <dgm:pt modelId="{E4D18DE3-4D68-4CCA-A662-044FD68AA3B7}" type="pres">
      <dgm:prSet presAssocID="{03738E35-4243-4E7D-A93F-C07DA3901E78}" presName="EmptyPlaceHolder" presStyleCnt="0"/>
      <dgm:spPr/>
    </dgm:pt>
    <dgm:pt modelId="{E17860F2-27FB-497F-B5FF-0D9A9A3F8F3C}" type="pres">
      <dgm:prSet presAssocID="{6BF5896A-A334-45B0-B451-09159F55B184}" presName="spaceBetweenRectangles" presStyleCnt="0"/>
      <dgm:spPr/>
    </dgm:pt>
    <dgm:pt modelId="{6DBCD425-4B34-4A04-996A-F488EA345CEB}" type="pres">
      <dgm:prSet presAssocID="{06FDC3BC-D033-45AB-9EB6-A7C45BCB6B38}" presName="composite" presStyleCnt="0"/>
      <dgm:spPr/>
    </dgm:pt>
    <dgm:pt modelId="{3FE75B81-9D06-4F9F-BD87-C2A832B06693}" type="pres">
      <dgm:prSet presAssocID="{06FDC3BC-D033-45AB-9EB6-A7C45BCB6B38}" presName="ConnectorPoint" presStyleLbl="fgAcc1" presStyleIdx="3" presStyleCnt="5"/>
      <dgm:spPr/>
    </dgm:pt>
    <dgm:pt modelId="{49B749E6-BF6B-43D3-BC78-61C4A55E8F98}" type="pres">
      <dgm:prSet presAssocID="{06FDC3BC-D033-45AB-9EB6-A7C45BCB6B38}" presName="ConnectLine" presStyleLbl="alignNode1" presStyleIdx="3"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CD873BC-76D9-419E-8474-A0A73E62C271}" type="pres">
      <dgm:prSet presAssocID="{06FDC3BC-D033-45AB-9EB6-A7C45BCB6B38}" presName="FlexibleEmptyPlaceHolder" presStyleCnt="0"/>
      <dgm:spPr/>
    </dgm:pt>
    <dgm:pt modelId="{98D787F2-3566-4B4B-934F-5C8EBFBD3E56}" type="pres">
      <dgm:prSet presAssocID="{06FDC3BC-D033-45AB-9EB6-A7C45BCB6B38}" presName="L2TextContainer" presStyleLbl="bgAcc1" presStyleIdx="3" presStyleCnt="5" custScaleX="110000" custScaleY="110000">
        <dgm:presLayoutVars>
          <dgm:chMax val="0"/>
          <dgm:chPref val="0"/>
          <dgm:bulletEnabled val="1"/>
        </dgm:presLayoutVars>
      </dgm:prSet>
      <dgm:spPr/>
    </dgm:pt>
    <dgm:pt modelId="{4C592FDC-E0AC-4F61-ACEF-1C00BD20E463}" type="pres">
      <dgm:prSet presAssocID="{06FDC3BC-D033-45AB-9EB6-A7C45BCB6B38}" presName="L1TextContainer" presStyleLbl="revTx" presStyleIdx="3" presStyleCnt="5">
        <dgm:presLayoutVars>
          <dgm:chMax val="1"/>
          <dgm:chPref val="1"/>
          <dgm:bulletEnabled val="1"/>
        </dgm:presLayoutVars>
      </dgm:prSet>
      <dgm:spPr/>
    </dgm:pt>
    <dgm:pt modelId="{36256BC0-1AE2-4345-A906-E5061A4DB427}" type="pres">
      <dgm:prSet presAssocID="{06FDC3BC-D033-45AB-9EB6-A7C45BCB6B38}" presName="EmptyPlaceHolder" presStyleCnt="0"/>
      <dgm:spPr/>
    </dgm:pt>
    <dgm:pt modelId="{3692401C-5BC2-4EFB-8617-4BA7EEEA3BA8}" type="pres">
      <dgm:prSet presAssocID="{E7E54C53-26D6-4B3A-9FFA-C1495F5EDD1A}" presName="spaceBetweenRectangles" presStyleCnt="0"/>
      <dgm:spPr/>
    </dgm:pt>
    <dgm:pt modelId="{E4F95361-E3A6-4C17-B7E8-D7E8059058E1}" type="pres">
      <dgm:prSet presAssocID="{9EDAF963-6421-41D1-B581-2F79B34A655B}" presName="composite" presStyleCnt="0"/>
      <dgm:spPr/>
    </dgm:pt>
    <dgm:pt modelId="{7C951B90-1017-4E6B-808F-061A18AC976C}" type="pres">
      <dgm:prSet presAssocID="{9EDAF963-6421-41D1-B581-2F79B34A655B}" presName="ConnectorPoint" presStyleLbl="fgAcc1" presStyleIdx="4" presStyleCnt="5"/>
      <dgm:spPr/>
    </dgm:pt>
    <dgm:pt modelId="{DE3E8A8B-9693-4833-9262-AF7EC983C5C1}" type="pres">
      <dgm:prSet presAssocID="{9EDAF963-6421-41D1-B581-2F79B34A655B}" presName="ConnectLine" presStyleLbl="alignNode1" presStyleIdx="4"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A46E7037-222C-45A0-A0DF-8C6B5DD443BF}" type="pres">
      <dgm:prSet presAssocID="{9EDAF963-6421-41D1-B581-2F79B34A655B}" presName="FlexibleEmptyPlaceHolder" presStyleCnt="0"/>
      <dgm:spPr/>
    </dgm:pt>
    <dgm:pt modelId="{3FE1CF47-3984-4A03-8FA5-32EF57C9F592}" type="pres">
      <dgm:prSet presAssocID="{9EDAF963-6421-41D1-B581-2F79B34A655B}" presName="L2TextContainer" presStyleLbl="bgAcc1" presStyleIdx="4" presStyleCnt="5">
        <dgm:presLayoutVars>
          <dgm:chMax val="0"/>
          <dgm:chPref val="0"/>
          <dgm:bulletEnabled val="1"/>
        </dgm:presLayoutVars>
      </dgm:prSet>
      <dgm:spPr/>
    </dgm:pt>
    <dgm:pt modelId="{85B18390-D674-4D1A-A88C-77F65C5E0FA0}" type="pres">
      <dgm:prSet presAssocID="{9EDAF963-6421-41D1-B581-2F79B34A655B}" presName="L1TextContainer" presStyleLbl="revTx" presStyleIdx="4" presStyleCnt="5">
        <dgm:presLayoutVars>
          <dgm:chMax val="1"/>
          <dgm:chPref val="1"/>
          <dgm:bulletEnabled val="1"/>
        </dgm:presLayoutVars>
      </dgm:prSet>
      <dgm:spPr/>
    </dgm:pt>
    <dgm:pt modelId="{A722EF93-B85C-4140-B98F-F5D492BD70D3}" type="pres">
      <dgm:prSet presAssocID="{9EDAF963-6421-41D1-B581-2F79B34A655B}" presName="EmptyPlaceHolder" presStyleCnt="0"/>
      <dgm:spPr/>
    </dgm:pt>
  </dgm:ptLst>
  <dgm:cxnLst>
    <dgm:cxn modelId="{1A1A5602-9CFD-454D-B81F-1F25DEBDBB35}" type="presOf" srcId="{34C8CD19-04E2-4488-965F-DC841C470D45}" destId="{2467EBEC-ACAC-4EF4-B856-39067B4D928B}" srcOrd="0" destOrd="0" presId="urn:microsoft.com/office/officeart/2017/3/layout/HorizontalPathTimeline#2"/>
    <dgm:cxn modelId="{3ABC0605-C2F4-4E5C-9F25-72CC3043C8F2}" type="presOf" srcId="{9EDAF963-6421-41D1-B581-2F79B34A655B}" destId="{85B18390-D674-4D1A-A88C-77F65C5E0FA0}" srcOrd="0" destOrd="0" presId="urn:microsoft.com/office/officeart/2017/3/layout/HorizontalPathTimeline#2"/>
    <dgm:cxn modelId="{6AEBAF17-8066-4544-8662-5EF4C3DFD47C}" type="presOf" srcId="{A35B6065-1624-4504-8183-35EBAF5B32C7}" destId="{3FE1CF47-3984-4A03-8FA5-32EF57C9F592}" srcOrd="0" destOrd="0" presId="urn:microsoft.com/office/officeart/2017/3/layout/HorizontalPathTimeline#2"/>
    <dgm:cxn modelId="{7655CF1A-0F75-4A56-8065-A100AF38F2BA}" srcId="{44D67ED0-6EEA-48F6-A9C1-BE754AABC76A}" destId="{9EDAF963-6421-41D1-B581-2F79B34A655B}" srcOrd="4" destOrd="0" parTransId="{622CE2A2-A586-4B7A-9096-2D0710E9A95A}" sibTransId="{A07D7702-21FC-45E4-B398-903A40DD9BC8}"/>
    <dgm:cxn modelId="{7F17C71C-B893-439D-9C19-726E87643D18}" srcId="{44D67ED0-6EEA-48F6-A9C1-BE754AABC76A}" destId="{06FDC3BC-D033-45AB-9EB6-A7C45BCB6B38}" srcOrd="3" destOrd="0" parTransId="{AE8D3FC7-A2EC-4411-8FC9-32D2EBC1DCFC}" sibTransId="{E7E54C53-26D6-4B3A-9FFA-C1495F5EDD1A}"/>
    <dgm:cxn modelId="{ABC35420-2881-483F-B687-1FB2F346360F}" type="presOf" srcId="{44D67ED0-6EEA-48F6-A9C1-BE754AABC76A}" destId="{93C358AC-5BA0-4CB6-B22F-1B95FA53D0F3}" srcOrd="0" destOrd="0" presId="urn:microsoft.com/office/officeart/2017/3/layout/HorizontalPathTimeline#2"/>
    <dgm:cxn modelId="{892D9639-44C7-4CB0-9328-A856DAF67BF3}" type="presOf" srcId="{06FDC3BC-D033-45AB-9EB6-A7C45BCB6B38}" destId="{4C592FDC-E0AC-4F61-ACEF-1C00BD20E463}" srcOrd="0" destOrd="0" presId="urn:microsoft.com/office/officeart/2017/3/layout/HorizontalPathTimeline#2"/>
    <dgm:cxn modelId="{2AF48965-6D29-4263-8627-0C1546F9BFFD}" srcId="{06FDC3BC-D033-45AB-9EB6-A7C45BCB6B38}" destId="{500431A8-10F8-49D1-8B45-612B3E1A8B7E}" srcOrd="0" destOrd="0" parTransId="{33E2C2DF-4043-4CA4-8F5A-F17A730BDAB3}" sibTransId="{F667323A-E1D9-4CF4-B17B-1A42B16A0835}"/>
    <dgm:cxn modelId="{82290D4D-2346-4E6C-B254-B9EAA4D01A23}" srcId="{20928AAA-F457-4A09-8AAC-A82210983FBE}" destId="{9C6534A9-4C27-4998-80A5-DF23882CAE25}" srcOrd="0" destOrd="0" parTransId="{0AA7231B-9394-4732-A7BE-3EB3CF2F8D70}" sibTransId="{83B69D46-737C-4589-B359-6BD9DD58BC91}"/>
    <dgm:cxn modelId="{07030C4E-4D62-4240-B10F-E41B801C763E}" srcId="{03738E35-4243-4E7D-A93F-C07DA3901E78}" destId="{34C8CD19-04E2-4488-965F-DC841C470D45}" srcOrd="0" destOrd="0" parTransId="{CD5F7DE2-2AD1-4CE8-AAC7-AD9C8E180CEA}" sibTransId="{7CE5955C-EC28-4D1B-9459-0C5458B1797D}"/>
    <dgm:cxn modelId="{BA476174-221B-4A3D-B4E2-5FCC084B59D3}" srcId="{44D67ED0-6EEA-48F6-A9C1-BE754AABC76A}" destId="{20928AAA-F457-4A09-8AAC-A82210983FBE}" srcOrd="1" destOrd="0" parTransId="{915085CE-2C78-4B64-8FF4-E48DB7BD55D2}" sibTransId="{EB5D5454-A5E9-4E37-B514-DFC5324A66C0}"/>
    <dgm:cxn modelId="{6D78A77D-E8C3-44F7-BA7A-2EB94AAF655C}" type="presOf" srcId="{9C6534A9-4C27-4998-80A5-DF23882CAE25}" destId="{3A73CBFE-397D-467A-A65B-E19FAB2953BB}" srcOrd="0" destOrd="0" presId="urn:microsoft.com/office/officeart/2017/3/layout/HorizontalPathTimeline#2"/>
    <dgm:cxn modelId="{0D49E980-DE7B-46C8-A240-0AF3E38E1055}" srcId="{AE62509E-8FD5-4BC0-8484-49407DA07B2D}" destId="{54A260F9-80FA-4E2A-BE87-2C0670B83857}" srcOrd="0" destOrd="0" parTransId="{3E4E3177-8F1B-40ED-B20A-6A6F0041E180}" sibTransId="{BA9E60E0-CF2E-4096-A9F4-556713DB9AE4}"/>
    <dgm:cxn modelId="{4746DDBA-39D9-4779-AA84-9E67056DD78D}" type="presOf" srcId="{20928AAA-F457-4A09-8AAC-A82210983FBE}" destId="{730471FC-8FAF-49B2-8F42-63D391F759BE}" srcOrd="0" destOrd="0" presId="urn:microsoft.com/office/officeart/2017/3/layout/HorizontalPathTimeline#2"/>
    <dgm:cxn modelId="{E41AD5BE-76F3-4A9E-8059-7FC968661703}" srcId="{44D67ED0-6EEA-48F6-A9C1-BE754AABC76A}" destId="{03738E35-4243-4E7D-A93F-C07DA3901E78}" srcOrd="2" destOrd="0" parTransId="{DABBAF6C-D1C9-42E1-B928-5ACDE3D21AB0}" sibTransId="{6BF5896A-A334-45B0-B451-09159F55B184}"/>
    <dgm:cxn modelId="{8E29C2C0-0274-4EA3-9FF2-BC466EA71A55}" type="presOf" srcId="{54A260F9-80FA-4E2A-BE87-2C0670B83857}" destId="{408DCC00-CC60-4F76-9C61-F00E7DBFC778}" srcOrd="0" destOrd="0" presId="urn:microsoft.com/office/officeart/2017/3/layout/HorizontalPathTimeline#2"/>
    <dgm:cxn modelId="{F02F5BC1-ADCB-49B8-8B9B-A880FE3F3007}" type="presOf" srcId="{03738E35-4243-4E7D-A93F-C07DA3901E78}" destId="{7605329C-2B32-4CD7-9B69-1B3DAB88562E}" srcOrd="0" destOrd="0" presId="urn:microsoft.com/office/officeart/2017/3/layout/HorizontalPathTimeline#2"/>
    <dgm:cxn modelId="{8B22CAC4-50C4-49FF-9FBB-3928257695F0}" type="presOf" srcId="{500431A8-10F8-49D1-8B45-612B3E1A8B7E}" destId="{98D787F2-3566-4B4B-934F-5C8EBFBD3E56}" srcOrd="0" destOrd="0" presId="urn:microsoft.com/office/officeart/2017/3/layout/HorizontalPathTimeline#2"/>
    <dgm:cxn modelId="{FB22A1C5-F573-4FC4-BF5E-BFBDF858D131}" type="presOf" srcId="{AE62509E-8FD5-4BC0-8484-49407DA07B2D}" destId="{5C96A5F5-16B2-4AEA-9591-B66C220F4A65}" srcOrd="0" destOrd="0" presId="urn:microsoft.com/office/officeart/2017/3/layout/HorizontalPathTimeline#2"/>
    <dgm:cxn modelId="{B681E0E7-0B3A-4DB8-BF19-F9AE0E1C787B}" srcId="{44D67ED0-6EEA-48F6-A9C1-BE754AABC76A}" destId="{AE62509E-8FD5-4BC0-8484-49407DA07B2D}" srcOrd="0" destOrd="0" parTransId="{8F2C679D-77AF-46F9-9ACE-1E1D440B1883}" sibTransId="{5C2CB4AF-F88D-4FBE-A40E-0CC048A23B9E}"/>
    <dgm:cxn modelId="{1026F4ED-44C6-4CD3-8FB3-A4584BF8D120}" srcId="{9EDAF963-6421-41D1-B581-2F79B34A655B}" destId="{A35B6065-1624-4504-8183-35EBAF5B32C7}" srcOrd="0" destOrd="0" parTransId="{58663D7E-37B2-4D0E-9CAC-43E35AD81FFE}" sibTransId="{DC52FD48-DA2D-4E05-8EAC-F1B603486682}"/>
    <dgm:cxn modelId="{149B274D-97B1-4D7D-8606-A060E69D9396}" type="presParOf" srcId="{93C358AC-5BA0-4CB6-B22F-1B95FA53D0F3}" destId="{9F83E70B-EE6D-407B-8E1F-FE26817B3B1D}" srcOrd="0" destOrd="0" presId="urn:microsoft.com/office/officeart/2017/3/layout/HorizontalPathTimeline#2"/>
    <dgm:cxn modelId="{9C64AB4C-6C50-4B98-94C3-1FB3A10037C8}" type="presParOf" srcId="{93C358AC-5BA0-4CB6-B22F-1B95FA53D0F3}" destId="{EE6F6E1A-AC88-44BD-8034-0C2734A7943C}" srcOrd="1" destOrd="0" presId="urn:microsoft.com/office/officeart/2017/3/layout/HorizontalPathTimeline#2"/>
    <dgm:cxn modelId="{1FD49278-35FB-4A87-8037-150A03088969}" type="presParOf" srcId="{EE6F6E1A-AC88-44BD-8034-0C2734A7943C}" destId="{27CC3FEA-4989-4FE6-A03A-48D0F90DB146}" srcOrd="0" destOrd="0" presId="urn:microsoft.com/office/officeart/2017/3/layout/HorizontalPathTimeline#2"/>
    <dgm:cxn modelId="{0FDCEE2C-9049-4A7D-A4AD-A3FAB2668504}" type="presParOf" srcId="{27CC3FEA-4989-4FE6-A03A-48D0F90DB146}" destId="{B3AC6DBE-85B6-4AF3-BADF-7E1E82B735CC}" srcOrd="0" destOrd="0" presId="urn:microsoft.com/office/officeart/2017/3/layout/HorizontalPathTimeline#2"/>
    <dgm:cxn modelId="{BD07AC6A-3A2F-47FE-9350-7DA4A29DB905}" type="presParOf" srcId="{27CC3FEA-4989-4FE6-A03A-48D0F90DB146}" destId="{EAA550E8-D286-40B4-9B20-40DE0FCA02CE}" srcOrd="1" destOrd="0" presId="urn:microsoft.com/office/officeart/2017/3/layout/HorizontalPathTimeline#2"/>
    <dgm:cxn modelId="{4EF19140-CE0B-4443-9D3C-912EE4A13BBB}" type="presParOf" srcId="{27CC3FEA-4989-4FE6-A03A-48D0F90DB146}" destId="{13B6FF8E-261C-4941-9C10-4D13C6F1D5E7}" srcOrd="2" destOrd="0" presId="urn:microsoft.com/office/officeart/2017/3/layout/HorizontalPathTimeline#2"/>
    <dgm:cxn modelId="{BF1AB424-047D-439E-A52A-C93F108309A7}" type="presParOf" srcId="{27CC3FEA-4989-4FE6-A03A-48D0F90DB146}" destId="{408DCC00-CC60-4F76-9C61-F00E7DBFC778}" srcOrd="3" destOrd="0" presId="urn:microsoft.com/office/officeart/2017/3/layout/HorizontalPathTimeline#2"/>
    <dgm:cxn modelId="{27C26064-6724-421D-AD07-4F8CD8E80135}" type="presParOf" srcId="{27CC3FEA-4989-4FE6-A03A-48D0F90DB146}" destId="{5C96A5F5-16B2-4AEA-9591-B66C220F4A65}" srcOrd="4" destOrd="0" presId="urn:microsoft.com/office/officeart/2017/3/layout/HorizontalPathTimeline#2"/>
    <dgm:cxn modelId="{292F4599-0304-4E05-BAB2-EE49D095460E}" type="presParOf" srcId="{27CC3FEA-4989-4FE6-A03A-48D0F90DB146}" destId="{22931EBF-FF0E-4476-B965-7C4CFFC57D5D}" srcOrd="5" destOrd="0" presId="urn:microsoft.com/office/officeart/2017/3/layout/HorizontalPathTimeline#2"/>
    <dgm:cxn modelId="{8392B015-2B04-43E7-9510-B7789EEB7846}" type="presParOf" srcId="{EE6F6E1A-AC88-44BD-8034-0C2734A7943C}" destId="{E3B24336-549D-49F0-9359-D66050EB5874}" srcOrd="1" destOrd="0" presId="urn:microsoft.com/office/officeart/2017/3/layout/HorizontalPathTimeline#2"/>
    <dgm:cxn modelId="{B4F8EBC0-FB8F-4814-B17C-8A8160450CE9}" type="presParOf" srcId="{EE6F6E1A-AC88-44BD-8034-0C2734A7943C}" destId="{8BD40F87-7EF8-4BE4-972F-FA3FE5A18736}" srcOrd="2" destOrd="0" presId="urn:microsoft.com/office/officeart/2017/3/layout/HorizontalPathTimeline#2"/>
    <dgm:cxn modelId="{BDBA57D5-9585-44EE-8137-B662DD0CCB3D}" type="presParOf" srcId="{8BD40F87-7EF8-4BE4-972F-FA3FE5A18736}" destId="{F34C40A7-6131-4EF1-9887-E7EEA86D1562}" srcOrd="0" destOrd="0" presId="urn:microsoft.com/office/officeart/2017/3/layout/HorizontalPathTimeline#2"/>
    <dgm:cxn modelId="{A58D608F-ECC9-4F53-924C-CA1FA9876CB6}" type="presParOf" srcId="{8BD40F87-7EF8-4BE4-972F-FA3FE5A18736}" destId="{14186A17-7B9F-4674-AD57-FF0C87A3CB32}" srcOrd="1" destOrd="0" presId="urn:microsoft.com/office/officeart/2017/3/layout/HorizontalPathTimeline#2"/>
    <dgm:cxn modelId="{35DB642F-8986-4C8A-8727-43F26FC8D8C5}" type="presParOf" srcId="{8BD40F87-7EF8-4BE4-972F-FA3FE5A18736}" destId="{975F3CEC-6BAC-4EFC-B44F-278583CEC78C}" srcOrd="2" destOrd="0" presId="urn:microsoft.com/office/officeart/2017/3/layout/HorizontalPathTimeline#2"/>
    <dgm:cxn modelId="{5F763E16-0EC2-45FD-9E65-98D18623BFAC}" type="presParOf" srcId="{8BD40F87-7EF8-4BE4-972F-FA3FE5A18736}" destId="{3A73CBFE-397D-467A-A65B-E19FAB2953BB}" srcOrd="3" destOrd="0" presId="urn:microsoft.com/office/officeart/2017/3/layout/HorizontalPathTimeline#2"/>
    <dgm:cxn modelId="{756051C9-E47D-483A-A215-FDD1F893B06F}" type="presParOf" srcId="{8BD40F87-7EF8-4BE4-972F-FA3FE5A18736}" destId="{730471FC-8FAF-49B2-8F42-63D391F759BE}" srcOrd="4" destOrd="0" presId="urn:microsoft.com/office/officeart/2017/3/layout/HorizontalPathTimeline#2"/>
    <dgm:cxn modelId="{5BE04A7E-2CB3-4EBF-92EC-859AF2F0516B}" type="presParOf" srcId="{8BD40F87-7EF8-4BE4-972F-FA3FE5A18736}" destId="{E5B7BEAE-1C65-4A3E-9D69-CA6F92F97FF3}" srcOrd="5" destOrd="0" presId="urn:microsoft.com/office/officeart/2017/3/layout/HorizontalPathTimeline#2"/>
    <dgm:cxn modelId="{DA44D99E-95F4-455B-924A-281175A3046A}" type="presParOf" srcId="{EE6F6E1A-AC88-44BD-8034-0C2734A7943C}" destId="{1BC83304-6330-4FF6-994A-D02AC933FCB6}" srcOrd="3" destOrd="0" presId="urn:microsoft.com/office/officeart/2017/3/layout/HorizontalPathTimeline#2"/>
    <dgm:cxn modelId="{DDACE856-1745-4149-B5B3-4C4B7FF09D1D}" type="presParOf" srcId="{EE6F6E1A-AC88-44BD-8034-0C2734A7943C}" destId="{8D6C0F72-35C7-4FDF-BDAC-4FF565A33A17}" srcOrd="4" destOrd="0" presId="urn:microsoft.com/office/officeart/2017/3/layout/HorizontalPathTimeline#2"/>
    <dgm:cxn modelId="{A02D9B70-41D7-496D-956C-A57245DB7C97}" type="presParOf" srcId="{8D6C0F72-35C7-4FDF-BDAC-4FF565A33A17}" destId="{79B0CEDC-0005-4ACE-AB25-DB9533DC85C2}" srcOrd="0" destOrd="0" presId="urn:microsoft.com/office/officeart/2017/3/layout/HorizontalPathTimeline#2"/>
    <dgm:cxn modelId="{A40BF6BD-D76C-49F7-AFD2-3BBED3A0034D}" type="presParOf" srcId="{8D6C0F72-35C7-4FDF-BDAC-4FF565A33A17}" destId="{F1C3FD7B-71E0-4012-B7CE-2C80433ED975}" srcOrd="1" destOrd="0" presId="urn:microsoft.com/office/officeart/2017/3/layout/HorizontalPathTimeline#2"/>
    <dgm:cxn modelId="{FD0F136A-2C48-4E26-B042-74A913D58944}" type="presParOf" srcId="{8D6C0F72-35C7-4FDF-BDAC-4FF565A33A17}" destId="{8D7DE9DA-72BE-42E6-8909-E3D0EB4CA475}" srcOrd="2" destOrd="0" presId="urn:microsoft.com/office/officeart/2017/3/layout/HorizontalPathTimeline#2"/>
    <dgm:cxn modelId="{C87FB66A-D457-4ABE-9A01-18B0288F7603}" type="presParOf" srcId="{8D6C0F72-35C7-4FDF-BDAC-4FF565A33A17}" destId="{2467EBEC-ACAC-4EF4-B856-39067B4D928B}" srcOrd="3" destOrd="0" presId="urn:microsoft.com/office/officeart/2017/3/layout/HorizontalPathTimeline#2"/>
    <dgm:cxn modelId="{FC2E878F-005A-4C2D-BDCB-A15D56AFD437}" type="presParOf" srcId="{8D6C0F72-35C7-4FDF-BDAC-4FF565A33A17}" destId="{7605329C-2B32-4CD7-9B69-1B3DAB88562E}" srcOrd="4" destOrd="0" presId="urn:microsoft.com/office/officeart/2017/3/layout/HorizontalPathTimeline#2"/>
    <dgm:cxn modelId="{91A72D46-162A-44DF-8333-8CF3D7F18806}" type="presParOf" srcId="{8D6C0F72-35C7-4FDF-BDAC-4FF565A33A17}" destId="{E4D18DE3-4D68-4CCA-A662-044FD68AA3B7}" srcOrd="5" destOrd="0" presId="urn:microsoft.com/office/officeart/2017/3/layout/HorizontalPathTimeline#2"/>
    <dgm:cxn modelId="{55D4590A-17B1-4D23-BD2A-0A917ED41DF8}" type="presParOf" srcId="{EE6F6E1A-AC88-44BD-8034-0C2734A7943C}" destId="{E17860F2-27FB-497F-B5FF-0D9A9A3F8F3C}" srcOrd="5" destOrd="0" presId="urn:microsoft.com/office/officeart/2017/3/layout/HorizontalPathTimeline#2"/>
    <dgm:cxn modelId="{C060EC36-2D52-4E74-B2FF-D6AEDCEA39CF}" type="presParOf" srcId="{EE6F6E1A-AC88-44BD-8034-0C2734A7943C}" destId="{6DBCD425-4B34-4A04-996A-F488EA345CEB}" srcOrd="6" destOrd="0" presId="urn:microsoft.com/office/officeart/2017/3/layout/HorizontalPathTimeline#2"/>
    <dgm:cxn modelId="{5B8FAFCD-0337-481A-A515-5E2208BAA43B}" type="presParOf" srcId="{6DBCD425-4B34-4A04-996A-F488EA345CEB}" destId="{3FE75B81-9D06-4F9F-BD87-C2A832B06693}" srcOrd="0" destOrd="0" presId="urn:microsoft.com/office/officeart/2017/3/layout/HorizontalPathTimeline#2"/>
    <dgm:cxn modelId="{CABF254E-8788-4460-820B-64E7C7068892}" type="presParOf" srcId="{6DBCD425-4B34-4A04-996A-F488EA345CEB}" destId="{49B749E6-BF6B-43D3-BC78-61C4A55E8F98}" srcOrd="1" destOrd="0" presId="urn:microsoft.com/office/officeart/2017/3/layout/HorizontalPathTimeline#2"/>
    <dgm:cxn modelId="{37E6E349-A2CC-4416-A736-033A307C692A}" type="presParOf" srcId="{6DBCD425-4B34-4A04-996A-F488EA345CEB}" destId="{1CD873BC-76D9-419E-8474-A0A73E62C271}" srcOrd="2" destOrd="0" presId="urn:microsoft.com/office/officeart/2017/3/layout/HorizontalPathTimeline#2"/>
    <dgm:cxn modelId="{2783BF52-F308-4311-8977-D73E36FDECBE}" type="presParOf" srcId="{6DBCD425-4B34-4A04-996A-F488EA345CEB}" destId="{98D787F2-3566-4B4B-934F-5C8EBFBD3E56}" srcOrd="3" destOrd="0" presId="urn:microsoft.com/office/officeart/2017/3/layout/HorizontalPathTimeline#2"/>
    <dgm:cxn modelId="{1A7CD4CD-D354-40D6-9BF7-EDDFC38776E3}" type="presParOf" srcId="{6DBCD425-4B34-4A04-996A-F488EA345CEB}" destId="{4C592FDC-E0AC-4F61-ACEF-1C00BD20E463}" srcOrd="4" destOrd="0" presId="urn:microsoft.com/office/officeart/2017/3/layout/HorizontalPathTimeline#2"/>
    <dgm:cxn modelId="{8BD74D04-C976-436D-A1FC-1AF4BD999F92}" type="presParOf" srcId="{6DBCD425-4B34-4A04-996A-F488EA345CEB}" destId="{36256BC0-1AE2-4345-A906-E5061A4DB427}" srcOrd="5" destOrd="0" presId="urn:microsoft.com/office/officeart/2017/3/layout/HorizontalPathTimeline#2"/>
    <dgm:cxn modelId="{FBDC4D6F-B0E6-4ADF-96F2-8BCE7E426D7F}" type="presParOf" srcId="{EE6F6E1A-AC88-44BD-8034-0C2734A7943C}" destId="{3692401C-5BC2-4EFB-8617-4BA7EEEA3BA8}" srcOrd="7" destOrd="0" presId="urn:microsoft.com/office/officeart/2017/3/layout/HorizontalPathTimeline#2"/>
    <dgm:cxn modelId="{E61E6255-6640-4A2D-851E-FD5F56E3F981}" type="presParOf" srcId="{EE6F6E1A-AC88-44BD-8034-0C2734A7943C}" destId="{E4F95361-E3A6-4C17-B7E8-D7E8059058E1}" srcOrd="8" destOrd="0" presId="urn:microsoft.com/office/officeart/2017/3/layout/HorizontalPathTimeline#2"/>
    <dgm:cxn modelId="{DA6B659C-126E-403E-AF8C-00475CED2E99}" type="presParOf" srcId="{E4F95361-E3A6-4C17-B7E8-D7E8059058E1}" destId="{7C951B90-1017-4E6B-808F-061A18AC976C}" srcOrd="0" destOrd="0" presId="urn:microsoft.com/office/officeart/2017/3/layout/HorizontalPathTimeline#2"/>
    <dgm:cxn modelId="{873B5496-8CB4-4627-B2A3-D545C912336C}" type="presParOf" srcId="{E4F95361-E3A6-4C17-B7E8-D7E8059058E1}" destId="{DE3E8A8B-9693-4833-9262-AF7EC983C5C1}" srcOrd="1" destOrd="0" presId="urn:microsoft.com/office/officeart/2017/3/layout/HorizontalPathTimeline#2"/>
    <dgm:cxn modelId="{4F62F065-CE32-4D6B-8205-8257A5939B65}" type="presParOf" srcId="{E4F95361-E3A6-4C17-B7E8-D7E8059058E1}" destId="{A46E7037-222C-45A0-A0DF-8C6B5DD443BF}" srcOrd="2" destOrd="0" presId="urn:microsoft.com/office/officeart/2017/3/layout/HorizontalPathTimeline#2"/>
    <dgm:cxn modelId="{27AB7A67-2379-411F-8D91-773913F1B3C5}" type="presParOf" srcId="{E4F95361-E3A6-4C17-B7E8-D7E8059058E1}" destId="{3FE1CF47-3984-4A03-8FA5-32EF57C9F592}" srcOrd="3" destOrd="0" presId="urn:microsoft.com/office/officeart/2017/3/layout/HorizontalPathTimeline#2"/>
    <dgm:cxn modelId="{8D2A91AE-8E0E-486B-8990-4E0C0780260D}" type="presParOf" srcId="{E4F95361-E3A6-4C17-B7E8-D7E8059058E1}" destId="{85B18390-D674-4D1A-A88C-77F65C5E0FA0}" srcOrd="4" destOrd="0" presId="urn:microsoft.com/office/officeart/2017/3/layout/HorizontalPathTimeline#2"/>
    <dgm:cxn modelId="{EBFDD04A-3EC6-47AB-ABC9-C50AE2529D89}" type="presParOf" srcId="{E4F95361-E3A6-4C17-B7E8-D7E8059058E1}" destId="{A722EF93-B85C-4140-B98F-F5D492BD70D3}" srcOrd="5" destOrd="0" presId="urn:microsoft.com/office/officeart/2017/3/layout/HorizontalPath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E70B-EE6D-407B-8E1F-FE26817B3B1D}">
      <dsp:nvSpPr>
        <dsp:cNvPr id="0" name=""/>
        <dsp:cNvSpPr/>
      </dsp:nvSpPr>
      <dsp:spPr>
        <a:xfrm>
          <a:off x="0" y="1641530"/>
          <a:ext cx="10058399" cy="13679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A550E8-D286-40B4-9B20-40DE0FCA02CE}">
      <dsp:nvSpPr>
        <dsp:cNvPr id="0" name=""/>
        <dsp:cNvSpPr/>
      </dsp:nvSpPr>
      <dsp:spPr>
        <a:xfrm>
          <a:off x="1679674" y="1027666"/>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08DCC00-CC60-4F76-9C61-F00E7DBFC778}">
      <dsp:nvSpPr>
        <dsp:cNvPr id="0" name=""/>
        <dsp:cNvSpPr/>
      </dsp:nvSpPr>
      <dsp:spPr>
        <a:xfrm>
          <a:off x="58503" y="490283"/>
          <a:ext cx="3242340" cy="597008"/>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5578" tIns="32549" rIns="145578" bIns="32549" numCol="1" spcCol="1270" anchor="ctr" anchorCtr="0">
          <a:noAutofit/>
        </a:bodyPr>
        <a:lstStyle/>
        <a:p>
          <a:pPr marL="0" lvl="0" indent="0" algn="l" defTabSz="533400">
            <a:lnSpc>
              <a:spcPct val="90000"/>
            </a:lnSpc>
            <a:spcBef>
              <a:spcPct val="0"/>
            </a:spcBef>
            <a:spcAft>
              <a:spcPct val="35000"/>
            </a:spcAft>
            <a:buNone/>
          </a:pPr>
          <a:r>
            <a:rPr lang="en-US" sz="1200" b="0" i="0" u="none" kern="1200" dirty="0"/>
            <a:t>The initial GUI of the all panels was made, database tables created and connection established</a:t>
          </a:r>
          <a:endParaRPr lang="en-US" sz="1200" kern="1200" dirty="0"/>
        </a:p>
      </dsp:txBody>
      <dsp:txXfrm>
        <a:off x="58503" y="490283"/>
        <a:ext cx="3242340" cy="597008"/>
      </dsp:txXfrm>
    </dsp:sp>
    <dsp:sp modelId="{5C96A5F5-16B2-4AEA-9591-B66C220F4A65}">
      <dsp:nvSpPr>
        <dsp:cNvPr id="0" name=""/>
        <dsp:cNvSpPr/>
      </dsp:nvSpPr>
      <dsp:spPr>
        <a:xfrm>
          <a:off x="339863"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pPr>
          <a:r>
            <a:rPr lang="en-US" sz="2000" kern="1200" dirty="0"/>
            <a:t>GUI &amp; Database</a:t>
          </a:r>
        </a:p>
      </dsp:txBody>
      <dsp:txXfrm>
        <a:off x="339863" y="1836462"/>
        <a:ext cx="2679620" cy="386443"/>
      </dsp:txXfrm>
    </dsp:sp>
    <dsp:sp modelId="{B3AC6DBE-85B6-4AF3-BADF-7E1E82B735CC}">
      <dsp:nvSpPr>
        <dsp:cNvPr id="0" name=""/>
        <dsp:cNvSpPr/>
      </dsp:nvSpPr>
      <dsp:spPr>
        <a:xfrm>
          <a:off x="1632651" y="1662904"/>
          <a:ext cx="94046" cy="94046"/>
        </a:xfrm>
        <a:prstGeom prst="ellipse">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186A17-7B9F-4674-AD57-FF0C87A3CB32}">
      <dsp:nvSpPr>
        <dsp:cNvPr id="0" name=""/>
        <dsp:cNvSpPr/>
      </dsp:nvSpPr>
      <dsp:spPr>
        <a:xfrm>
          <a:off x="3354437" y="1677439"/>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A73CBFE-397D-467A-A65B-E19FAB2953BB}">
      <dsp:nvSpPr>
        <dsp:cNvPr id="0" name=""/>
        <dsp:cNvSpPr/>
      </dsp:nvSpPr>
      <dsp:spPr>
        <a:xfrm>
          <a:off x="1733266" y="2334051"/>
          <a:ext cx="3242340" cy="564276"/>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5578" tIns="30764" rIns="145578" bIns="30764" numCol="1" spcCol="1270" anchor="ctr" anchorCtr="0">
          <a:noAutofit/>
        </a:bodyPr>
        <a:lstStyle/>
        <a:p>
          <a:pPr marL="0" lvl="0" indent="0" algn="l" defTabSz="533400">
            <a:lnSpc>
              <a:spcPct val="90000"/>
            </a:lnSpc>
            <a:spcBef>
              <a:spcPct val="0"/>
            </a:spcBef>
            <a:spcAft>
              <a:spcPct val="35000"/>
            </a:spcAft>
            <a:buNone/>
          </a:pPr>
          <a:r>
            <a:rPr lang="en-US" sz="1200" b="0" i="0" u="none" kern="1200" dirty="0"/>
            <a:t>Stock class created. </a:t>
          </a:r>
          <a:r>
            <a:rPr lang="en-US" sz="1200" b="0" i="0" u="none" kern="1200" dirty="0" err="1"/>
            <a:t>Datatable</a:t>
          </a:r>
          <a:r>
            <a:rPr lang="en-US" sz="1200" b="0" i="0" u="none" kern="1200" dirty="0"/>
            <a:t> and panel created, calls between panel and database</a:t>
          </a:r>
          <a:endParaRPr lang="en-US" sz="1200" kern="1200" dirty="0"/>
        </a:p>
      </dsp:txBody>
      <dsp:txXfrm>
        <a:off x="1733266" y="2334051"/>
        <a:ext cx="3242340" cy="564276"/>
      </dsp:txXfrm>
    </dsp:sp>
    <dsp:sp modelId="{730471FC-8FAF-49B2-8F42-63D391F759BE}">
      <dsp:nvSpPr>
        <dsp:cNvPr id="0" name=""/>
        <dsp:cNvSpPr/>
      </dsp:nvSpPr>
      <dsp:spPr>
        <a:xfrm>
          <a:off x="2014385" y="1280838"/>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pPr>
          <a:r>
            <a:rPr lang="en-US" sz="2000" kern="1200" dirty="0"/>
            <a:t>Stock Panel &amp; Functionality</a:t>
          </a:r>
        </a:p>
      </dsp:txBody>
      <dsp:txXfrm>
        <a:off x="2014385" y="1280838"/>
        <a:ext cx="2679620" cy="386443"/>
      </dsp:txXfrm>
    </dsp:sp>
    <dsp:sp modelId="{F34C40A7-6131-4EF1-9887-E7EEA86D1562}">
      <dsp:nvSpPr>
        <dsp:cNvPr id="0" name=""/>
        <dsp:cNvSpPr/>
      </dsp:nvSpPr>
      <dsp:spPr>
        <a:xfrm>
          <a:off x="3307414" y="1662904"/>
          <a:ext cx="94046" cy="94046"/>
        </a:xfrm>
        <a:prstGeom prst="ellipse">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C3FD7B-71E0-4012-B7CE-2C80433ED975}">
      <dsp:nvSpPr>
        <dsp:cNvPr id="0" name=""/>
        <dsp:cNvSpPr/>
      </dsp:nvSpPr>
      <dsp:spPr>
        <a:xfrm>
          <a:off x="5029199" y="1027666"/>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467EBEC-ACAC-4EF4-B856-39067B4D928B}">
      <dsp:nvSpPr>
        <dsp:cNvPr id="0" name=""/>
        <dsp:cNvSpPr/>
      </dsp:nvSpPr>
      <dsp:spPr>
        <a:xfrm>
          <a:off x="3408029" y="490283"/>
          <a:ext cx="3242340" cy="597008"/>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5578" tIns="32549" rIns="145578" bIns="32549" numCol="1" spcCol="1270" anchor="ctr" anchorCtr="0">
          <a:noAutofit/>
        </a:bodyPr>
        <a:lstStyle/>
        <a:p>
          <a:pPr marL="0" lvl="0" indent="0" algn="l" defTabSz="533400">
            <a:lnSpc>
              <a:spcPct val="90000"/>
            </a:lnSpc>
            <a:spcBef>
              <a:spcPct val="0"/>
            </a:spcBef>
            <a:spcAft>
              <a:spcPct val="35000"/>
            </a:spcAft>
            <a:buNone/>
          </a:pPr>
          <a:r>
            <a:rPr lang="en-US" sz="1200" b="0" i="0" u="none" kern="1200" dirty="0"/>
            <a:t>Booking class created. </a:t>
          </a:r>
          <a:r>
            <a:rPr lang="en-US" sz="1200" b="0" i="0" u="none" kern="1200" dirty="0" err="1"/>
            <a:t>Datatable</a:t>
          </a:r>
          <a:r>
            <a:rPr lang="en-US" sz="1200" b="0" i="0" u="none" kern="1200" dirty="0"/>
            <a:t> and panel created, calls between panel and database. Booking uses customer spinner for dates</a:t>
          </a:r>
          <a:endParaRPr lang="en-US" sz="1200" kern="1200" dirty="0"/>
        </a:p>
      </dsp:txBody>
      <dsp:txXfrm>
        <a:off x="3408029" y="490283"/>
        <a:ext cx="3242340" cy="597008"/>
      </dsp:txXfrm>
    </dsp:sp>
    <dsp:sp modelId="{7605329C-2B32-4CD7-9B69-1B3DAB88562E}">
      <dsp:nvSpPr>
        <dsp:cNvPr id="0" name=""/>
        <dsp:cNvSpPr/>
      </dsp:nvSpPr>
      <dsp:spPr>
        <a:xfrm>
          <a:off x="3689389"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Booking Panel &amp; Functionality</a:t>
          </a:r>
          <a:endParaRPr lang="en-US" sz="2400" kern="1200" dirty="0"/>
        </a:p>
      </dsp:txBody>
      <dsp:txXfrm>
        <a:off x="3689389" y="1836462"/>
        <a:ext cx="2679620" cy="386443"/>
      </dsp:txXfrm>
    </dsp:sp>
    <dsp:sp modelId="{79B0CEDC-0005-4ACE-AB25-DB9533DC85C2}">
      <dsp:nvSpPr>
        <dsp:cNvPr id="0" name=""/>
        <dsp:cNvSpPr/>
      </dsp:nvSpPr>
      <dsp:spPr>
        <a:xfrm>
          <a:off x="4982176" y="1662904"/>
          <a:ext cx="94046" cy="94046"/>
        </a:xfrm>
        <a:prstGeom prst="ellipse">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B749E6-BF6B-43D3-BC78-61C4A55E8F98}">
      <dsp:nvSpPr>
        <dsp:cNvPr id="0" name=""/>
        <dsp:cNvSpPr/>
      </dsp:nvSpPr>
      <dsp:spPr>
        <a:xfrm>
          <a:off x="6703962" y="1677439"/>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98D787F2-3566-4B4B-934F-5C8EBFBD3E56}">
      <dsp:nvSpPr>
        <dsp:cNvPr id="0" name=""/>
        <dsp:cNvSpPr/>
      </dsp:nvSpPr>
      <dsp:spPr>
        <a:xfrm>
          <a:off x="5082792" y="2332563"/>
          <a:ext cx="3242340" cy="597008"/>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5578" tIns="32549" rIns="145578" bIns="32549" numCol="1" spcCol="1270" anchor="ctr" anchorCtr="0">
          <a:noAutofit/>
        </a:bodyPr>
        <a:lstStyle/>
        <a:p>
          <a:pPr marL="0" lvl="0" indent="0" algn="l" defTabSz="533400">
            <a:lnSpc>
              <a:spcPct val="90000"/>
            </a:lnSpc>
            <a:spcBef>
              <a:spcPct val="0"/>
            </a:spcBef>
            <a:spcAft>
              <a:spcPct val="35000"/>
            </a:spcAft>
            <a:buNone/>
          </a:pPr>
          <a:r>
            <a:rPr lang="en-US" sz="1200" b="0" i="0" u="none" kern="1200" dirty="0"/>
            <a:t>Account class created. </a:t>
          </a:r>
          <a:r>
            <a:rPr lang="en-US" sz="1200" b="0" i="0" u="none" kern="1200" dirty="0" err="1"/>
            <a:t>Datatable</a:t>
          </a:r>
          <a:r>
            <a:rPr lang="en-US" sz="1200" b="0" i="0" u="none" kern="1200" dirty="0"/>
            <a:t> and panel created, calls between panel and database. Login panel created, credential check functionality</a:t>
          </a:r>
          <a:endParaRPr lang="en-US" sz="1200" kern="1200" dirty="0"/>
        </a:p>
      </dsp:txBody>
      <dsp:txXfrm>
        <a:off x="5082792" y="2332563"/>
        <a:ext cx="3242340" cy="597008"/>
      </dsp:txXfrm>
    </dsp:sp>
    <dsp:sp modelId="{4C592FDC-E0AC-4F61-ACEF-1C00BD20E463}">
      <dsp:nvSpPr>
        <dsp:cNvPr id="0" name=""/>
        <dsp:cNvSpPr/>
      </dsp:nvSpPr>
      <dsp:spPr>
        <a:xfrm>
          <a:off x="5364152" y="1196949"/>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pPr>
          <a:r>
            <a:rPr lang="en-US" sz="1800" kern="1200" dirty="0"/>
            <a:t>Account Panel &amp; Login Functionality</a:t>
          </a:r>
        </a:p>
      </dsp:txBody>
      <dsp:txXfrm>
        <a:off x="5364152" y="1196949"/>
        <a:ext cx="2679620" cy="386443"/>
      </dsp:txXfrm>
    </dsp:sp>
    <dsp:sp modelId="{3FE75B81-9D06-4F9F-BD87-C2A832B06693}">
      <dsp:nvSpPr>
        <dsp:cNvPr id="0" name=""/>
        <dsp:cNvSpPr/>
      </dsp:nvSpPr>
      <dsp:spPr>
        <a:xfrm>
          <a:off x="6656939" y="1662904"/>
          <a:ext cx="94046" cy="94046"/>
        </a:xfrm>
        <a:prstGeom prst="ellipse">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3E8A8B-9693-4833-9262-AF7EC983C5C1}">
      <dsp:nvSpPr>
        <dsp:cNvPr id="0" name=""/>
        <dsp:cNvSpPr/>
      </dsp:nvSpPr>
      <dsp:spPr>
        <a:xfrm>
          <a:off x="8378725" y="1060155"/>
          <a:ext cx="0" cy="649772"/>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FE1CF47-3984-4A03-8FA5-32EF57C9F592}">
      <dsp:nvSpPr>
        <dsp:cNvPr id="0" name=""/>
        <dsp:cNvSpPr/>
      </dsp:nvSpPr>
      <dsp:spPr>
        <a:xfrm>
          <a:off x="6904934" y="517119"/>
          <a:ext cx="2947582" cy="543035"/>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5578" tIns="32567" rIns="145578" bIns="32567" numCol="1" spcCol="1270" anchor="ctr" anchorCtr="0">
          <a:noAutofit/>
        </a:bodyPr>
        <a:lstStyle/>
        <a:p>
          <a:pPr marL="0" lvl="0" indent="0" algn="l" defTabSz="533400">
            <a:lnSpc>
              <a:spcPct val="90000"/>
            </a:lnSpc>
            <a:spcBef>
              <a:spcPct val="0"/>
            </a:spcBef>
            <a:spcAft>
              <a:spcPct val="35000"/>
            </a:spcAft>
            <a:buNone/>
          </a:pPr>
          <a:r>
            <a:rPr lang="en-US" sz="1200" b="0" i="0" u="none" kern="1200" dirty="0"/>
            <a:t>General debugging and test. Passwords are hashed before being stored on the database</a:t>
          </a:r>
          <a:endParaRPr lang="en-US" sz="1200" kern="1200" dirty="0"/>
        </a:p>
      </dsp:txBody>
      <dsp:txXfrm>
        <a:off x="6904934" y="517119"/>
        <a:ext cx="2947582" cy="543035"/>
      </dsp:txXfrm>
    </dsp:sp>
    <dsp:sp modelId="{85B18390-D674-4D1A-A88C-77F65C5E0FA0}">
      <dsp:nvSpPr>
        <dsp:cNvPr id="0" name=""/>
        <dsp:cNvSpPr/>
      </dsp:nvSpPr>
      <dsp:spPr>
        <a:xfrm>
          <a:off x="7038915"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Testing &amp; Password Hashing</a:t>
          </a:r>
        </a:p>
      </dsp:txBody>
      <dsp:txXfrm>
        <a:off x="7038915" y="1836462"/>
        <a:ext cx="2679620" cy="386443"/>
      </dsp:txXfrm>
    </dsp:sp>
    <dsp:sp modelId="{7C951B90-1017-4E6B-808F-061A18AC976C}">
      <dsp:nvSpPr>
        <dsp:cNvPr id="0" name=""/>
        <dsp:cNvSpPr/>
      </dsp:nvSpPr>
      <dsp:spPr>
        <a:xfrm>
          <a:off x="8335977" y="1667179"/>
          <a:ext cx="85496" cy="85496"/>
        </a:xfrm>
        <a:prstGeom prst="ellipse">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Horizontal Path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asst0">
      <dgm:alg type="sp"/>
      <dgm:shape xmlns:r="http://schemas.openxmlformats.org/officeDocument/2006/relationships" type="rect" r:blip="">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fact="0.88"/>
                <dgm:constr type="h" for="ch" forName="L2TextContainer" refType="h" fact="0.15"/>
                <dgm:constr type="h" for="ch" forName="L2TextContainer" refType="h" op="lte" fact="0.31"/>
                <dgm:constr type="b" for="ch" forName="L2TextContainer" refType="h" fact="0.31"/>
                <dgm:constr type="l" for="ch" forName="L2TextContainer" refType="w" fact="0.06"/>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6"/>
                <dgm:constr type="h" for="ch" forName="FlexibleEmptyPlaceHolder" refType="h" op="gte" fact="0.005"/>
                <dgm:constr type="t" for="ch" forName="FlexibleEmptyPlaceHolder" refType="h" fact="0"/>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L1TextContainer" refType="w" fact="0.8"/>
                <dgm:constr type="l" for="ch" forName="L1TextContainer" refType="w" fact="0.1"/>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6"/>
                <dgm:constr type="h" for="ch" forName="FlexibleEmptyPlaceHolder" refType="h" op="gte" fact="0.005"/>
                <dgm:constr type="b" for="ch" forName="FlexibleEmptyPlaceHolder" refType="h"/>
                <dgm:constr type="w" for="ch" forName="L1TextContainer" refType="w" fact="0.8"/>
                <dgm:constr type="l" for="ch" forName="L1TextContainer" refType="w" fact="0.1"/>
                <dgm:constr type="t" for="ch" forName="L1TextContainer" refType="h" fact="0.35"/>
                <dgm:constr type="h" for="ch" forName="L1TextContainer" refType="h" fact="0.113"/>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fact="0.88"/>
                <dgm:constr type="h" for="ch" forName="L2TextContainer" refType="h" fact="0.15"/>
                <dgm:constr type="h" for="ch" forName="L2TextContainer" refType="h" op="lte" fact="0.31"/>
                <dgm:constr type="t" for="ch" forName="L2TextContainer" refType="h" fact="0.69"/>
                <dgm:constr type="l" for="ch" forName="L2TextContainer" refType="w" fact="0.06"/>
              </dgm:constrLst>
            </dgm:else>
          </dgm:choose>
          <dgm:layoutNode name="ConnectorPoint" styleLbl="fgAcc1" moveWith="L2TextContainer">
            <dgm:alg type="sp"/>
            <dgm:shape xmlns:r="http://schemas.openxmlformats.org/officeDocument/2006/relationships" type="ellipse" r:blip="" zOrderOff="10">
              <dgm:adjLst/>
            </dgm:shape>
            <dgm:presOf/>
            <dgm:constrLst/>
          </dgm:layoutNode>
          <dgm:layoutNode name="ConnectLine" styleLbl="alignNode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w" fact="0.14"/>
              <dgm:constr type="rMarg" refType="w" fact="0.14"/>
              <dgm:constr type="tMarg" refType="h" fact="0.17"/>
              <dgm:constr type="bMarg" refType="h" fact="0.17"/>
            </dgm:constrLst>
            <dgm:ruleLst>
              <dgm:rule type="h" val="INF" fact="NaN" max="NaN"/>
              <dgm:rule type="primFontSz" val="11"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5/23/2022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don’t have designer IDs since they were based off the default master slides already in the deck. </a:t>
            </a:r>
          </a:p>
        </p:txBody>
      </p:sp>
      <p:sp>
        <p:nvSpPr>
          <p:cNvPr id="4" name="Slide Number Placeholder 3"/>
          <p:cNvSpPr>
            <a:spLocks noGrp="1"/>
          </p:cNvSpPr>
          <p:nvPr>
            <p:ph type="sldNum" sz="quarter" idx="5"/>
          </p:nvPr>
        </p:nvSpPr>
        <p:spPr/>
        <p:txBody>
          <a:bodyPr/>
          <a:lstStyle/>
          <a:p>
            <a:fld id="{0D0EDF81-139F-488C-872B-4720FBA6BF98}" type="slidenum">
              <a:rPr lang="en-US" smtClean="0"/>
              <a:t>10</a:t>
            </a:fld>
            <a:endParaRPr lang="en-US" dirty="0"/>
          </a:p>
        </p:txBody>
      </p:sp>
    </p:spTree>
    <p:extLst>
      <p:ext uri="{BB962C8B-B14F-4D97-AF65-F5344CB8AC3E}">
        <p14:creationId xmlns:p14="http://schemas.microsoft.com/office/powerpoint/2010/main" val="3531483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dirty="0"/>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3433999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12802120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3200629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36954540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7906374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2103884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12863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5/23/2022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Freeform: Shape 7" descr="Tag=AccentColor&#10;Flavor=Light&#10;Target=Fill">
            <a:extLst>
              <a:ext uri="{FF2B5EF4-FFF2-40B4-BE49-F238E27FC236}">
                <a16:creationId xmlns:a16="http://schemas.microsoft.com/office/drawing/2014/main" id="{ABD7A022-C643-9F78-8BD1-3BF82291F1FC}"/>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7345395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0381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65675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213262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9/3/20XX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B9713C8C-8E70-45D5-AE59-23E60168254E}"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242991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9/3/20XX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B9713C8C-8E70-45D5-AE59-23E60168254E}"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35766379"/>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9/3/20XX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9462753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689337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r>
              <a:rPr lang="en-US"/>
              <a:t>9/3/20XX</a:t>
            </a:r>
            <a:endParaRPr lang="en-US" dirty="0"/>
          </a:p>
        </p:txBody>
      </p:sp>
      <p:sp>
        <p:nvSpPr>
          <p:cNvPr id="6" name="Footer Placeholder 5"/>
          <p:cNvSpPr>
            <a:spLocks noGrp="1"/>
          </p:cNvSpPr>
          <p:nvPr>
            <p:ph type="ftr" sz="quarter" idx="11"/>
          </p:nvPr>
        </p:nvSpPr>
        <p:spPr>
          <a:xfrm>
            <a:off x="1447382" y="318640"/>
            <a:ext cx="5541004" cy="320931"/>
          </a:xfrm>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835046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47802575"/>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00332483"/>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20585763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11310107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5923932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30631422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255084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13724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7140138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1823272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image" Target="../media/image1.jpg"/><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theme" Target="../theme/theme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 id="2147483770" r:id="rId17"/>
    <p:sldLayoutId id="2147483771" r:id="rId18"/>
    <p:sldLayoutId id="2147483772" r:id="rId19"/>
    <p:sldLayoutId id="2147483773" r:id="rId20"/>
    <p:sldLayoutId id="2147483774" r:id="rId21"/>
    <p:sldLayoutId id="2147483776" r:id="rId22"/>
    <p:sldLayoutId id="2147483777" r:id="rId23"/>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a:t>9/3/20XX</a:t>
            </a:r>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9713C8C-8E70-45D5-AE59-23E60168254E}"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461153"/>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Lst>
  <p:hf hdr="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5.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a:xfrm>
            <a:off x="379429" y="468923"/>
            <a:ext cx="8637073" cy="2541431"/>
          </a:xfrm>
        </p:spPr>
        <p:txBody>
          <a:bodyPr/>
          <a:lstStyle/>
          <a:p>
            <a:r>
              <a:rPr lang="en-US" u="sng" dirty="0"/>
              <a:t>Ease OF</a:t>
            </a:r>
            <a:br>
              <a:rPr lang="en-US" u="sng" dirty="0"/>
            </a:br>
            <a:r>
              <a:rPr lang="en-US" u="sng" dirty="0"/>
              <a:t>Life Tattoo</a:t>
            </a:r>
          </a:p>
        </p:txBody>
      </p:sp>
      <p:sp>
        <p:nvSpPr>
          <p:cNvPr id="3" name="Subtitle 2">
            <a:extLst>
              <a:ext uri="{FF2B5EF4-FFF2-40B4-BE49-F238E27FC236}">
                <a16:creationId xmlns:a16="http://schemas.microsoft.com/office/drawing/2014/main" id="{EF5D29EF-CFED-41EF-9138-BE844655F339}"/>
              </a:ext>
            </a:extLst>
          </p:cNvPr>
          <p:cNvSpPr>
            <a:spLocks noGrp="1"/>
          </p:cNvSpPr>
          <p:nvPr>
            <p:ph type="subTitle" idx="1"/>
          </p:nvPr>
        </p:nvSpPr>
        <p:spPr>
          <a:xfrm>
            <a:off x="379430" y="3010354"/>
            <a:ext cx="8637072" cy="977621"/>
          </a:xfrm>
        </p:spPr>
        <p:txBody>
          <a:bodyPr/>
          <a:lstStyle/>
          <a:p>
            <a:r>
              <a:rPr lang="en-US" u="sng" dirty="0"/>
              <a:t>Dan Tolman</a:t>
            </a:r>
          </a:p>
        </p:txBody>
      </p:sp>
    </p:spTree>
    <p:extLst>
      <p:ext uri="{BB962C8B-B14F-4D97-AF65-F5344CB8AC3E}">
        <p14:creationId xmlns:p14="http://schemas.microsoft.com/office/powerpoint/2010/main" val="20747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B795-03E9-4E34-9357-C0628914ABA2}"/>
              </a:ext>
            </a:extLst>
          </p:cNvPr>
          <p:cNvSpPr>
            <a:spLocks noGrp="1"/>
          </p:cNvSpPr>
          <p:nvPr>
            <p:ph type="title"/>
          </p:nvPr>
        </p:nvSpPr>
        <p:spPr/>
        <p:txBody>
          <a:bodyPr/>
          <a:lstStyle/>
          <a:p>
            <a:r>
              <a:rPr lang="en-US" dirty="0"/>
              <a:t>Future Improvements</a:t>
            </a:r>
          </a:p>
        </p:txBody>
      </p:sp>
      <p:sp>
        <p:nvSpPr>
          <p:cNvPr id="3" name="Text Placeholder 2">
            <a:extLst>
              <a:ext uri="{FF2B5EF4-FFF2-40B4-BE49-F238E27FC236}">
                <a16:creationId xmlns:a16="http://schemas.microsoft.com/office/drawing/2014/main" id="{4DFE2606-01A6-42E1-92A6-3DE26CCE73C0}"/>
              </a:ext>
            </a:extLst>
          </p:cNvPr>
          <p:cNvSpPr>
            <a:spLocks noGrp="1"/>
          </p:cNvSpPr>
          <p:nvPr>
            <p:ph type="body" idx="1"/>
          </p:nvPr>
        </p:nvSpPr>
        <p:spPr/>
        <p:txBody>
          <a:bodyPr/>
          <a:lstStyle/>
          <a:p>
            <a:r>
              <a:rPr lang="en-US" dirty="0"/>
              <a:t>Improvements</a:t>
            </a:r>
          </a:p>
        </p:txBody>
      </p:sp>
      <p:sp>
        <p:nvSpPr>
          <p:cNvPr id="4" name="Content Placeholder 3">
            <a:extLst>
              <a:ext uri="{FF2B5EF4-FFF2-40B4-BE49-F238E27FC236}">
                <a16:creationId xmlns:a16="http://schemas.microsoft.com/office/drawing/2014/main" id="{E337187F-D166-43ED-8E27-C7B4508E5C45}"/>
              </a:ext>
            </a:extLst>
          </p:cNvPr>
          <p:cNvSpPr>
            <a:spLocks noGrp="1"/>
          </p:cNvSpPr>
          <p:nvPr>
            <p:ph sz="half" idx="2"/>
          </p:nvPr>
        </p:nvSpPr>
        <p:spPr/>
        <p:txBody>
          <a:bodyPr/>
          <a:lstStyle/>
          <a:p>
            <a:r>
              <a:rPr lang="en-US" dirty="0"/>
              <a:t>Admin account has different view &amp; only account able to create new ones</a:t>
            </a:r>
          </a:p>
          <a:p>
            <a:r>
              <a:rPr lang="en-US" dirty="0"/>
              <a:t>Visual improvements; include images &amp; color</a:t>
            </a:r>
          </a:p>
          <a:p>
            <a:r>
              <a:rPr lang="en-US" dirty="0"/>
              <a:t>Login credential check &amp; hashing improvement</a:t>
            </a:r>
          </a:p>
        </p:txBody>
      </p:sp>
      <p:sp>
        <p:nvSpPr>
          <p:cNvPr id="5" name="Text Placeholder 4">
            <a:extLst>
              <a:ext uri="{FF2B5EF4-FFF2-40B4-BE49-F238E27FC236}">
                <a16:creationId xmlns:a16="http://schemas.microsoft.com/office/drawing/2014/main" id="{B7E83021-5261-4534-AFFC-8C3A397ABC0B}"/>
              </a:ext>
            </a:extLst>
          </p:cNvPr>
          <p:cNvSpPr>
            <a:spLocks noGrp="1"/>
          </p:cNvSpPr>
          <p:nvPr>
            <p:ph type="body" sz="quarter" idx="3"/>
          </p:nvPr>
        </p:nvSpPr>
        <p:spPr/>
        <p:txBody>
          <a:bodyPr/>
          <a:lstStyle/>
          <a:p>
            <a:r>
              <a:rPr lang="en-US" dirty="0"/>
              <a:t>Expanded functionality</a:t>
            </a:r>
          </a:p>
        </p:txBody>
      </p:sp>
      <p:sp>
        <p:nvSpPr>
          <p:cNvPr id="6" name="Content Placeholder 5">
            <a:extLst>
              <a:ext uri="{FF2B5EF4-FFF2-40B4-BE49-F238E27FC236}">
                <a16:creationId xmlns:a16="http://schemas.microsoft.com/office/drawing/2014/main" id="{371770C1-2986-4925-A7A9-598470F1C23C}"/>
              </a:ext>
            </a:extLst>
          </p:cNvPr>
          <p:cNvSpPr>
            <a:spLocks noGrp="1"/>
          </p:cNvSpPr>
          <p:nvPr>
            <p:ph sz="quarter" idx="4"/>
          </p:nvPr>
        </p:nvSpPr>
        <p:spPr/>
        <p:txBody>
          <a:bodyPr/>
          <a:lstStyle/>
          <a:p>
            <a:r>
              <a:rPr lang="en-US" sz="1800" dirty="0"/>
              <a:t>Web page front end which will update database which can be viewed using application</a:t>
            </a:r>
          </a:p>
          <a:p>
            <a:r>
              <a:rPr lang="en-US" sz="1800" dirty="0"/>
              <a:t>Include images of stock</a:t>
            </a:r>
          </a:p>
          <a:p>
            <a:r>
              <a:rPr lang="en-US" sz="1800" dirty="0"/>
              <a:t>Send user alert for low stock and bookings coming up</a:t>
            </a:r>
          </a:p>
        </p:txBody>
      </p:sp>
      <p:sp>
        <p:nvSpPr>
          <p:cNvPr id="7" name="Date Placeholder 5">
            <a:extLst>
              <a:ext uri="{FF2B5EF4-FFF2-40B4-BE49-F238E27FC236}">
                <a16:creationId xmlns:a16="http://schemas.microsoft.com/office/drawing/2014/main" id="{608D1D4A-3ABF-47FD-9E9F-50C12B4A3A01}"/>
              </a:ext>
            </a:extLst>
          </p:cNvPr>
          <p:cNvSpPr>
            <a:spLocks noGrp="1"/>
          </p:cNvSpPr>
          <p:nvPr>
            <p:ph type="dt" sz="half" idx="10"/>
          </p:nvPr>
        </p:nvSpPr>
        <p:spPr/>
        <p:txBody>
          <a:bodyPr/>
          <a:lstStyle/>
          <a:p>
            <a:r>
              <a:rPr lang="en-US" dirty="0"/>
              <a:t>9/3/20XX</a:t>
            </a:r>
          </a:p>
        </p:txBody>
      </p:sp>
      <p:sp>
        <p:nvSpPr>
          <p:cNvPr id="8" name="Footer Placeholder 6">
            <a:extLst>
              <a:ext uri="{FF2B5EF4-FFF2-40B4-BE49-F238E27FC236}">
                <a16:creationId xmlns:a16="http://schemas.microsoft.com/office/drawing/2014/main" id="{A0DB317D-4A72-44A9-B888-2974D6C16CFD}"/>
              </a:ext>
            </a:extLst>
          </p:cNvPr>
          <p:cNvSpPr>
            <a:spLocks noGrp="1"/>
          </p:cNvSpPr>
          <p:nvPr>
            <p:ph type="ftr" sz="quarter" idx="11"/>
          </p:nvPr>
        </p:nvSpPr>
        <p:spPr/>
        <p:txBody>
          <a:bodyPr/>
          <a:lstStyle/>
          <a:p>
            <a:r>
              <a:rPr lang="en-US" dirty="0"/>
              <a:t>Presentation Title</a:t>
            </a:r>
          </a:p>
        </p:txBody>
      </p:sp>
      <p:sp>
        <p:nvSpPr>
          <p:cNvPr id="9" name="Slide Number Placeholder 7">
            <a:extLst>
              <a:ext uri="{FF2B5EF4-FFF2-40B4-BE49-F238E27FC236}">
                <a16:creationId xmlns:a16="http://schemas.microsoft.com/office/drawing/2014/main" id="{E2ACE18F-7572-4B57-B093-F422098CCA80}"/>
              </a:ext>
            </a:extLst>
          </p:cNvPr>
          <p:cNvSpPr>
            <a:spLocks noGrp="1"/>
          </p:cNvSpPr>
          <p:nvPr>
            <p:ph type="sldNum" sz="quarter" idx="12"/>
          </p:nvPr>
        </p:nvSpPr>
        <p:spPr/>
        <p:txBody>
          <a:bodyPr/>
          <a:lstStyle/>
          <a:p>
            <a:fld id="{590024A9-0184-448B-881E-CC722A916CB1}" type="slidenum">
              <a:rPr lang="en-US" smtClean="0"/>
              <a:pPr/>
              <a:t>10</a:t>
            </a:fld>
            <a:endParaRPr lang="en-US" dirty="0"/>
          </a:p>
        </p:txBody>
      </p:sp>
    </p:spTree>
    <p:extLst>
      <p:ext uri="{BB962C8B-B14F-4D97-AF65-F5344CB8AC3E}">
        <p14:creationId xmlns:p14="http://schemas.microsoft.com/office/powerpoint/2010/main" val="1974942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p:txBody>
          <a:bodyPr/>
          <a:lstStyle/>
          <a:p>
            <a:r>
              <a:rPr lang="en-US" dirty="0"/>
              <a:t>How to run </a:t>
            </a:r>
          </a:p>
        </p:txBody>
      </p:sp>
      <p:sp>
        <p:nvSpPr>
          <p:cNvPr id="3" name="Text Placeholder 2">
            <a:extLst>
              <a:ext uri="{FF2B5EF4-FFF2-40B4-BE49-F238E27FC236}">
                <a16:creationId xmlns:a16="http://schemas.microsoft.com/office/drawing/2014/main" id="{90C0EF52-4912-4B03-AC36-1F323C916D80}"/>
              </a:ext>
            </a:extLst>
          </p:cNvPr>
          <p:cNvSpPr>
            <a:spLocks noGrp="1"/>
          </p:cNvSpPr>
          <p:nvPr>
            <p:ph type="body" idx="1"/>
          </p:nvPr>
        </p:nvSpPr>
        <p:spPr/>
        <p:txBody>
          <a:bodyPr>
            <a:normAutofit fontScale="92500" lnSpcReduction="10000"/>
          </a:bodyPr>
          <a:lstStyle/>
          <a:p>
            <a:r>
              <a:rPr lang="en-US" u="sng" dirty="0"/>
              <a:t>Install IntelliJ</a:t>
            </a:r>
          </a:p>
        </p:txBody>
      </p:sp>
      <p:sp>
        <p:nvSpPr>
          <p:cNvPr id="4" name="Content Placeholder 3">
            <a:extLst>
              <a:ext uri="{FF2B5EF4-FFF2-40B4-BE49-F238E27FC236}">
                <a16:creationId xmlns:a16="http://schemas.microsoft.com/office/drawing/2014/main" id="{B32D0151-A8F0-46E3-8A2B-11A93ECEEC14}"/>
              </a:ext>
            </a:extLst>
          </p:cNvPr>
          <p:cNvSpPr>
            <a:spLocks noGrp="1"/>
          </p:cNvSpPr>
          <p:nvPr>
            <p:ph sz="half" idx="2"/>
          </p:nvPr>
        </p:nvSpPr>
        <p:spPr/>
        <p:txBody>
          <a:bodyPr/>
          <a:lstStyle/>
          <a:p>
            <a:r>
              <a:rPr lang="en-US" dirty="0"/>
              <a:t>Install SDK V15</a:t>
            </a:r>
            <a:endParaRPr lang="en-US" sz="1800" dirty="0"/>
          </a:p>
          <a:p>
            <a:r>
              <a:rPr lang="en-US" sz="1800" dirty="0"/>
              <a:t>Update drivers</a:t>
            </a:r>
          </a:p>
          <a:p>
            <a:pPr marL="0" indent="0">
              <a:buNone/>
            </a:pPr>
            <a:endParaRPr lang="en-US" sz="1800" dirty="0"/>
          </a:p>
          <a:p>
            <a:endParaRPr lang="en-US" dirty="0"/>
          </a:p>
        </p:txBody>
      </p:sp>
      <p:sp>
        <p:nvSpPr>
          <p:cNvPr id="5" name="Text Placeholder 4">
            <a:extLst>
              <a:ext uri="{FF2B5EF4-FFF2-40B4-BE49-F238E27FC236}">
                <a16:creationId xmlns:a16="http://schemas.microsoft.com/office/drawing/2014/main" id="{DCFF16C4-EADF-47AC-B546-9BB6B594D0FA}"/>
              </a:ext>
            </a:extLst>
          </p:cNvPr>
          <p:cNvSpPr>
            <a:spLocks noGrp="1"/>
          </p:cNvSpPr>
          <p:nvPr>
            <p:ph type="body" sz="quarter" idx="3"/>
          </p:nvPr>
        </p:nvSpPr>
        <p:spPr/>
        <p:txBody>
          <a:bodyPr>
            <a:normAutofit fontScale="92500" lnSpcReduction="10000"/>
          </a:bodyPr>
          <a:lstStyle/>
          <a:p>
            <a:r>
              <a:rPr lang="en-US" u="sng" dirty="0"/>
              <a:t>Download .zip from GitHub</a:t>
            </a:r>
          </a:p>
        </p:txBody>
      </p:sp>
      <p:sp>
        <p:nvSpPr>
          <p:cNvPr id="6" name="Content Placeholder 5">
            <a:extLst>
              <a:ext uri="{FF2B5EF4-FFF2-40B4-BE49-F238E27FC236}">
                <a16:creationId xmlns:a16="http://schemas.microsoft.com/office/drawing/2014/main" id="{D5218CF3-AC6F-43C5-8862-AA88D121070B}"/>
              </a:ext>
            </a:extLst>
          </p:cNvPr>
          <p:cNvSpPr>
            <a:spLocks noGrp="1"/>
          </p:cNvSpPr>
          <p:nvPr>
            <p:ph sz="quarter" idx="4"/>
          </p:nvPr>
        </p:nvSpPr>
        <p:spPr/>
        <p:txBody>
          <a:bodyPr/>
          <a:lstStyle/>
          <a:p>
            <a:r>
              <a:rPr lang="en-US" sz="1800" dirty="0"/>
              <a:t>Extract .zip ideally to desktop</a:t>
            </a:r>
          </a:p>
          <a:p>
            <a:r>
              <a:rPr lang="en-US" sz="1800" dirty="0"/>
              <a:t>Run folder in IntelliJ</a:t>
            </a:r>
          </a:p>
          <a:p>
            <a:r>
              <a:rPr lang="en-US" sz="1800" dirty="0"/>
              <a:t>https://github.com/DanTolman11/COMP3000-TattooManagementApplication</a:t>
            </a:r>
          </a:p>
          <a:p>
            <a:endParaRPr lang="en-US" dirty="0"/>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9/3/20XX</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Presentation Title</a:t>
            </a:r>
          </a:p>
        </p:txBody>
      </p:sp>
      <p:sp>
        <p:nvSpPr>
          <p:cNvPr id="7" name="Text Placeholder 6">
            <a:extLst>
              <a:ext uri="{FF2B5EF4-FFF2-40B4-BE49-F238E27FC236}">
                <a16:creationId xmlns:a16="http://schemas.microsoft.com/office/drawing/2014/main" id="{BC351E8A-820B-4A5A-8704-9D121A96F332}"/>
              </a:ext>
            </a:extLst>
          </p:cNvPr>
          <p:cNvSpPr>
            <a:spLocks noGrp="1"/>
          </p:cNvSpPr>
          <p:nvPr>
            <p:ph type="body" sz="quarter" idx="13"/>
          </p:nvPr>
        </p:nvSpPr>
        <p:spPr/>
        <p:txBody>
          <a:bodyPr>
            <a:normAutofit/>
          </a:bodyPr>
          <a:lstStyle/>
          <a:p>
            <a:r>
              <a:rPr lang="en-US" u="sng" dirty="0" err="1"/>
              <a:t>Intellij</a:t>
            </a:r>
            <a:endParaRPr lang="en-US" u="sng" dirty="0"/>
          </a:p>
        </p:txBody>
      </p:sp>
      <p:sp>
        <p:nvSpPr>
          <p:cNvPr id="8" name="Content Placeholder 7">
            <a:extLst>
              <a:ext uri="{FF2B5EF4-FFF2-40B4-BE49-F238E27FC236}">
                <a16:creationId xmlns:a16="http://schemas.microsoft.com/office/drawing/2014/main" id="{7E8C2F85-AB4A-4E27-8962-15AB4A9225EB}"/>
              </a:ext>
            </a:extLst>
          </p:cNvPr>
          <p:cNvSpPr>
            <a:spLocks noGrp="1"/>
          </p:cNvSpPr>
          <p:nvPr>
            <p:ph sz="quarter" idx="14"/>
          </p:nvPr>
        </p:nvSpPr>
        <p:spPr/>
        <p:txBody>
          <a:bodyPr>
            <a:normAutofit/>
          </a:bodyPr>
          <a:lstStyle/>
          <a:p>
            <a:r>
              <a:rPr lang="en-US" dirty="0"/>
              <a:t>Check the database file path is correct</a:t>
            </a:r>
            <a:endParaRPr lang="en-US" sz="1800" dirty="0"/>
          </a:p>
          <a:p>
            <a:r>
              <a:rPr lang="en-US" sz="1800" dirty="0"/>
              <a:t>Update SQLite drivers</a:t>
            </a:r>
          </a:p>
          <a:p>
            <a:r>
              <a:rPr lang="en-US" dirty="0"/>
              <a:t>Check database is connected &amp; passwords are correct</a:t>
            </a:r>
          </a:p>
          <a:p>
            <a:r>
              <a:rPr lang="en-US" dirty="0"/>
              <a:t>Login</a:t>
            </a:r>
            <a:endParaRPr lang="en-US" sz="1800" dirty="0"/>
          </a:p>
          <a:p>
            <a:endParaRPr lang="en-US" dirty="0"/>
          </a:p>
        </p:txBody>
      </p:sp>
    </p:spTree>
    <p:extLst>
      <p:ext uri="{BB962C8B-B14F-4D97-AF65-F5344CB8AC3E}">
        <p14:creationId xmlns:p14="http://schemas.microsoft.com/office/powerpoint/2010/main" val="1241505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oman standing in front of rack of clothing">
            <a:extLst>
              <a:ext uri="{FF2B5EF4-FFF2-40B4-BE49-F238E27FC236}">
                <a16:creationId xmlns:a16="http://schemas.microsoft.com/office/drawing/2014/main" id="{7559ED0A-57D2-475A-80AA-FDDB6E882B4A}"/>
              </a:ext>
            </a:extLst>
          </p:cNvPr>
          <p:cNvPicPr>
            <a:picLocks noGrp="1" noChangeAspect="1"/>
          </p:cNvPicPr>
          <p:nvPr>
            <p:ph type="pic" sz="quarter" idx="13"/>
          </p:nvPr>
        </p:nvPicPr>
        <p:blipFill rotWithShape="1">
          <a:blip r:embed="rId2"/>
          <a:srcRect t="64" b="64"/>
          <a:stretch/>
        </p:blipFill>
        <p:spPr/>
      </p:pic>
      <p:pic>
        <p:nvPicPr>
          <p:cNvPr id="9" name="Picture Placeholder 8" descr="close up of hanging clothes and a purse">
            <a:extLst>
              <a:ext uri="{FF2B5EF4-FFF2-40B4-BE49-F238E27FC236}">
                <a16:creationId xmlns:a16="http://schemas.microsoft.com/office/drawing/2014/main" id="{24426D4C-56B2-463F-99F9-8F6C8EBBC003}"/>
              </a:ext>
            </a:extLst>
          </p:cNvPr>
          <p:cNvPicPr>
            <a:picLocks noGrp="1" noChangeAspect="1"/>
          </p:cNvPicPr>
          <p:nvPr>
            <p:ph type="pic" sz="quarter" idx="14"/>
          </p:nvPr>
        </p:nvPicPr>
        <p:blipFill rotWithShape="1">
          <a:blip r:embed="rId3"/>
          <a:srcRect t="15" b="15"/>
          <a:stretch/>
        </p:blipFill>
        <p:spPr/>
      </p:pic>
      <p:sp>
        <p:nvSpPr>
          <p:cNvPr id="4" name="Title 3">
            <a:extLst>
              <a:ext uri="{FF2B5EF4-FFF2-40B4-BE49-F238E27FC236}">
                <a16:creationId xmlns:a16="http://schemas.microsoft.com/office/drawing/2014/main" id="{80D2FA59-42D1-4596-BADF-65EE2EECB2F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708C1B7C-03BA-4C6C-B759-6DAB6A63B451}"/>
              </a:ext>
            </a:extLst>
          </p:cNvPr>
          <p:cNvSpPr>
            <a:spLocks noGrp="1"/>
          </p:cNvSpPr>
          <p:nvPr>
            <p:ph idx="1"/>
          </p:nvPr>
        </p:nvSpPr>
        <p:spPr/>
        <p:txBody>
          <a:bodyPr/>
          <a:lstStyle/>
          <a:p>
            <a:pPr marL="0" indent="0">
              <a:buNone/>
            </a:pPr>
            <a:r>
              <a:rPr lang="en-US" sz="18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10" name="Footer Placeholder 9">
            <a:extLst>
              <a:ext uri="{FF2B5EF4-FFF2-40B4-BE49-F238E27FC236}">
                <a16:creationId xmlns:a16="http://schemas.microsoft.com/office/drawing/2014/main" id="{8751E420-B483-4040-8E33-A32E82D74E33}"/>
              </a:ext>
            </a:extLst>
          </p:cNvPr>
          <p:cNvSpPr>
            <a:spLocks noGrp="1"/>
          </p:cNvSpPr>
          <p:nvPr>
            <p:ph type="ftr" sz="quarter" idx="11"/>
          </p:nvPr>
        </p:nvSpPr>
        <p:spPr/>
        <p:txBody>
          <a:bodyPr/>
          <a:lstStyle/>
          <a:p>
            <a:pPr algn="l"/>
            <a:r>
              <a:rPr lang="en-US" dirty="0"/>
              <a:t>Presentation Title</a:t>
            </a:r>
          </a:p>
        </p:txBody>
      </p:sp>
      <p:sp>
        <p:nvSpPr>
          <p:cNvPr id="11" name="Slide Number Placeholder 10">
            <a:extLst>
              <a:ext uri="{FF2B5EF4-FFF2-40B4-BE49-F238E27FC236}">
                <a16:creationId xmlns:a16="http://schemas.microsoft.com/office/drawing/2014/main" id="{A720F25F-904B-4AA2-9CB6-69411308A123}"/>
              </a:ext>
            </a:extLst>
          </p:cNvPr>
          <p:cNvSpPr>
            <a:spLocks noGrp="1"/>
          </p:cNvSpPr>
          <p:nvPr>
            <p:ph type="sldNum" sz="quarter" idx="12"/>
          </p:nvPr>
        </p:nvSpPr>
        <p:spPr/>
        <p:txBody>
          <a:bodyPr/>
          <a:lstStyle/>
          <a:p>
            <a:fld id="{B9713C8C-8E70-45D5-AE59-23E60168254E}" type="slidenum">
              <a:rPr lang="en-US" smtClean="0"/>
              <a:t>12</a:t>
            </a:fld>
            <a:endParaRPr lang="en-US" dirty="0"/>
          </a:p>
        </p:txBody>
      </p:sp>
    </p:spTree>
    <p:extLst>
      <p:ext uri="{BB962C8B-B14F-4D97-AF65-F5344CB8AC3E}">
        <p14:creationId xmlns:p14="http://schemas.microsoft.com/office/powerpoint/2010/main" val="3958427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woman dressing mannequin ">
            <a:extLst>
              <a:ext uri="{FF2B5EF4-FFF2-40B4-BE49-F238E27FC236}">
                <a16:creationId xmlns:a16="http://schemas.microsoft.com/office/drawing/2014/main" id="{C0AA5E5B-9A0B-4837-9008-6B83089C194E}"/>
              </a:ext>
            </a:extLst>
          </p:cNvPr>
          <p:cNvPicPr>
            <a:picLocks noGrp="1" noChangeAspect="1"/>
          </p:cNvPicPr>
          <p:nvPr>
            <p:ph type="pic" sz="quarter" idx="16"/>
          </p:nvPr>
        </p:nvPicPr>
        <p:blipFill rotWithShape="1">
          <a:blip r:embed="rId2"/>
          <a:srcRect t="37" b="37"/>
          <a:stretch/>
        </p:blipFill>
        <p:spPr/>
      </p:pic>
      <p:pic>
        <p:nvPicPr>
          <p:cNvPr id="23" name="Picture Placeholder 22" descr="close up of hanging clothes">
            <a:extLst>
              <a:ext uri="{FF2B5EF4-FFF2-40B4-BE49-F238E27FC236}">
                <a16:creationId xmlns:a16="http://schemas.microsoft.com/office/drawing/2014/main" id="{D98BD80F-ADD8-4A4B-93EA-5B25442FD2F9}"/>
              </a:ext>
            </a:extLst>
          </p:cNvPr>
          <p:cNvPicPr>
            <a:picLocks noGrp="1" noChangeAspect="1"/>
          </p:cNvPicPr>
          <p:nvPr>
            <p:ph type="pic" sz="quarter" idx="17"/>
          </p:nvPr>
        </p:nvPicPr>
        <p:blipFill rotWithShape="1">
          <a:blip r:embed="rId3"/>
          <a:srcRect t="42" b="42"/>
          <a:stretch/>
        </p:blipFill>
        <p:spPr/>
      </p:pic>
      <p:sp>
        <p:nvSpPr>
          <p:cNvPr id="4" name="Title 3">
            <a:extLst>
              <a:ext uri="{FF2B5EF4-FFF2-40B4-BE49-F238E27FC236}">
                <a16:creationId xmlns:a16="http://schemas.microsoft.com/office/drawing/2014/main" id="{8CA6E381-7CDD-4999-B9C7-CD31E749FD95}"/>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BCDB3C5E-E520-4B9D-8574-178AD4C9F286}"/>
              </a:ext>
            </a:extLst>
          </p:cNvPr>
          <p:cNvSpPr>
            <a:spLocks noGrp="1"/>
          </p:cNvSpPr>
          <p:nvPr>
            <p:ph type="body" sz="quarter" idx="13"/>
          </p:nvPr>
        </p:nvSpPr>
        <p:spPr/>
        <p:txBody>
          <a:bodyPr/>
          <a:lstStyle/>
          <a:p>
            <a:r>
              <a:rPr lang="en-US" dirty="0"/>
              <a:t>Presenter name</a:t>
            </a:r>
          </a:p>
          <a:p>
            <a:endParaRPr lang="en-US" dirty="0"/>
          </a:p>
        </p:txBody>
      </p:sp>
      <p:sp>
        <p:nvSpPr>
          <p:cNvPr id="10" name="Text Placeholder 9">
            <a:extLst>
              <a:ext uri="{FF2B5EF4-FFF2-40B4-BE49-F238E27FC236}">
                <a16:creationId xmlns:a16="http://schemas.microsoft.com/office/drawing/2014/main" id="{4C8B0F30-95FD-437A-9D9B-F937C36E9C85}"/>
              </a:ext>
            </a:extLst>
          </p:cNvPr>
          <p:cNvSpPr>
            <a:spLocks noGrp="1"/>
          </p:cNvSpPr>
          <p:nvPr>
            <p:ph type="body" sz="quarter" idx="14"/>
          </p:nvPr>
        </p:nvSpPr>
        <p:spPr/>
        <p:txBody>
          <a:bodyPr/>
          <a:lstStyle/>
          <a:p>
            <a:r>
              <a:rPr lang="en-US" dirty="0"/>
              <a:t>Email address</a:t>
            </a:r>
          </a:p>
          <a:p>
            <a:endParaRPr lang="en-US" dirty="0"/>
          </a:p>
        </p:txBody>
      </p:sp>
      <p:sp>
        <p:nvSpPr>
          <p:cNvPr id="11" name="Text Placeholder 10">
            <a:extLst>
              <a:ext uri="{FF2B5EF4-FFF2-40B4-BE49-F238E27FC236}">
                <a16:creationId xmlns:a16="http://schemas.microsoft.com/office/drawing/2014/main" id="{161A06CA-0B70-4C53-BE9B-665816B036B6}"/>
              </a:ext>
            </a:extLst>
          </p:cNvPr>
          <p:cNvSpPr>
            <a:spLocks noGrp="1"/>
          </p:cNvSpPr>
          <p:nvPr>
            <p:ph type="body" sz="quarter" idx="15"/>
          </p:nvPr>
        </p:nvSpPr>
        <p:spPr/>
        <p:txBody>
          <a:bodyPr/>
          <a:lstStyle/>
          <a:p>
            <a:r>
              <a:rPr lang="en-US" dirty="0"/>
              <a:t>Website</a:t>
            </a:r>
          </a:p>
          <a:p>
            <a:endParaRPr lang="en-US" dirty="0"/>
          </a:p>
        </p:txBody>
      </p:sp>
    </p:spTree>
    <p:extLst>
      <p:ext uri="{BB962C8B-B14F-4D97-AF65-F5344CB8AC3E}">
        <p14:creationId xmlns:p14="http://schemas.microsoft.com/office/powerpoint/2010/main" val="2420767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a:xfrm>
            <a:off x="724365" y="362008"/>
            <a:ext cx="4114800" cy="773210"/>
          </a:xfrm>
        </p:spPr>
        <p:txBody>
          <a:bodyPr/>
          <a:lstStyle/>
          <a:p>
            <a:r>
              <a:rPr lang="en-US" u="sng" dirty="0"/>
              <a:t>Functionality</a:t>
            </a:r>
          </a:p>
        </p:txBody>
      </p:sp>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a:xfrm>
            <a:off x="838200" y="1243804"/>
            <a:ext cx="3524075" cy="2858413"/>
          </a:xfrm>
          <a:ln w="28575">
            <a:solidFill>
              <a:schemeClr val="tx1"/>
            </a:solidFill>
          </a:ln>
        </p:spPr>
        <p:txBody>
          <a:bodyPr>
            <a:normAutofit fontScale="85000" lnSpcReduction="20000"/>
          </a:bodyPr>
          <a:lstStyle/>
          <a:p>
            <a:r>
              <a:rPr lang="en-US" u="sng" dirty="0"/>
              <a:t>Bookings</a:t>
            </a:r>
            <a:r>
              <a:rPr lang="en-US" dirty="0"/>
              <a:t>: to be created, deleted &amp; updated to a database</a:t>
            </a:r>
          </a:p>
          <a:p>
            <a:r>
              <a:rPr lang="en-US" u="sng" dirty="0"/>
              <a:t>Stock</a:t>
            </a:r>
            <a:r>
              <a:rPr lang="en-US" dirty="0"/>
              <a:t>: to be created, deleted &amp; updated to a database</a:t>
            </a:r>
          </a:p>
          <a:p>
            <a:r>
              <a:rPr lang="en-US" u="sng" dirty="0"/>
              <a:t>User Accounts</a:t>
            </a:r>
            <a:r>
              <a:rPr lang="en-US" dirty="0"/>
              <a:t>: to be created, deleted &amp; updated to a database</a:t>
            </a:r>
          </a:p>
          <a:p>
            <a:r>
              <a:rPr lang="en-US" u="sng" dirty="0"/>
              <a:t>Login System</a:t>
            </a:r>
            <a:r>
              <a:rPr lang="en-US" dirty="0"/>
              <a:t>: require username and password that matches database to access application</a:t>
            </a:r>
          </a:p>
          <a:p>
            <a:endParaRPr lang="en-US" dirty="0"/>
          </a:p>
        </p:txBody>
      </p:sp>
      <p:sp>
        <p:nvSpPr>
          <p:cNvPr id="26" name="Footer Placeholder 25">
            <a:extLst>
              <a:ext uri="{FF2B5EF4-FFF2-40B4-BE49-F238E27FC236}">
                <a16:creationId xmlns:a16="http://schemas.microsoft.com/office/drawing/2014/main" id="{0E469817-940E-4A7E-82D2-9FC9B4D3AA33}"/>
              </a:ext>
            </a:extLst>
          </p:cNvPr>
          <p:cNvSpPr>
            <a:spLocks noGrp="1"/>
          </p:cNvSpPr>
          <p:nvPr>
            <p:ph type="ftr" sz="quarter" idx="11"/>
          </p:nvPr>
        </p:nvSpPr>
        <p:spPr/>
        <p:txBody>
          <a:bodyPr/>
          <a:lstStyle/>
          <a:p>
            <a:pPr algn="l"/>
            <a:r>
              <a:rPr lang="en-US" dirty="0"/>
              <a:t>Presentation Title</a:t>
            </a:r>
          </a:p>
        </p:txBody>
      </p:sp>
      <p:pic>
        <p:nvPicPr>
          <p:cNvPr id="23" name="Picture Placeholder 22">
            <a:extLst>
              <a:ext uri="{FF2B5EF4-FFF2-40B4-BE49-F238E27FC236}">
                <a16:creationId xmlns:a16="http://schemas.microsoft.com/office/drawing/2014/main" id="{A235272F-38F4-843C-8F1D-3930E6436CB2}"/>
              </a:ext>
            </a:extLst>
          </p:cNvPr>
          <p:cNvPicPr>
            <a:picLocks noGrp="1" noChangeAspect="1"/>
          </p:cNvPicPr>
          <p:nvPr>
            <p:ph type="pic" sz="quarter" idx="16"/>
          </p:nvPr>
        </p:nvPicPr>
        <p:blipFill rotWithShape="1">
          <a:blip r:embed="rId2"/>
          <a:srcRect l="8288" r="8288"/>
          <a:stretch/>
        </p:blipFill>
        <p:spPr/>
      </p:pic>
      <p:pic>
        <p:nvPicPr>
          <p:cNvPr id="19" name="Picture Placeholder 18">
            <a:extLst>
              <a:ext uri="{FF2B5EF4-FFF2-40B4-BE49-F238E27FC236}">
                <a16:creationId xmlns:a16="http://schemas.microsoft.com/office/drawing/2014/main" id="{C31C4D86-06F2-6256-4E55-DC3A47B07284}"/>
              </a:ext>
            </a:extLst>
          </p:cNvPr>
          <p:cNvPicPr>
            <a:picLocks noGrp="1" noChangeAspect="1"/>
          </p:cNvPicPr>
          <p:nvPr>
            <p:ph type="pic" sz="quarter" idx="13"/>
          </p:nvPr>
        </p:nvPicPr>
        <p:blipFill rotWithShape="1">
          <a:blip r:embed="rId3"/>
          <a:srcRect l="7680" r="7680"/>
          <a:stretch/>
        </p:blipFill>
        <p:spPr/>
      </p:pic>
      <p:pic>
        <p:nvPicPr>
          <p:cNvPr id="30" name="Picture Placeholder 29">
            <a:extLst>
              <a:ext uri="{FF2B5EF4-FFF2-40B4-BE49-F238E27FC236}">
                <a16:creationId xmlns:a16="http://schemas.microsoft.com/office/drawing/2014/main" id="{974EC5CF-CEF7-E484-DE10-E9E8A849283B}"/>
              </a:ext>
            </a:extLst>
          </p:cNvPr>
          <p:cNvPicPr>
            <a:picLocks noGrp="1" noChangeAspect="1"/>
          </p:cNvPicPr>
          <p:nvPr>
            <p:ph type="pic" sz="quarter" idx="15"/>
          </p:nvPr>
        </p:nvPicPr>
        <p:blipFill rotWithShape="1">
          <a:blip r:embed="rId4"/>
          <a:srcRect l="15595" r="15595"/>
          <a:stretch/>
        </p:blipFill>
        <p:spPr/>
      </p:pic>
      <p:pic>
        <p:nvPicPr>
          <p:cNvPr id="28" name="Picture Placeholder 27">
            <a:extLst>
              <a:ext uri="{FF2B5EF4-FFF2-40B4-BE49-F238E27FC236}">
                <a16:creationId xmlns:a16="http://schemas.microsoft.com/office/drawing/2014/main" id="{1CB41D7A-C932-F09D-E528-91374C4DAF8F}"/>
              </a:ext>
            </a:extLst>
          </p:cNvPr>
          <p:cNvPicPr>
            <a:picLocks noGrp="1" noChangeAspect="1"/>
          </p:cNvPicPr>
          <p:nvPr>
            <p:ph type="pic" sz="quarter" idx="14"/>
          </p:nvPr>
        </p:nvPicPr>
        <p:blipFill rotWithShape="1">
          <a:blip r:embed="rId5"/>
          <a:srcRect t="1566" b="1566"/>
          <a:stretch/>
        </p:blipFill>
        <p:spPr/>
      </p:pic>
    </p:spTree>
    <p:extLst>
      <p:ext uri="{BB962C8B-B14F-4D97-AF65-F5344CB8AC3E}">
        <p14:creationId xmlns:p14="http://schemas.microsoft.com/office/powerpoint/2010/main" val="191294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67F229A-48C3-4BE7-96EC-3C05DC7FB720}"/>
              </a:ext>
            </a:extLst>
          </p:cNvPr>
          <p:cNvSpPr>
            <a:spLocks noGrp="1"/>
          </p:cNvSpPr>
          <p:nvPr>
            <p:ph type="title"/>
          </p:nvPr>
        </p:nvSpPr>
        <p:spPr/>
        <p:txBody>
          <a:bodyPr/>
          <a:lstStyle/>
          <a:p>
            <a:r>
              <a:rPr lang="en-US" dirty="0"/>
              <a:t>Sprints &amp; Changing languages </a:t>
            </a:r>
          </a:p>
        </p:txBody>
      </p:sp>
      <p:sp>
        <p:nvSpPr>
          <p:cNvPr id="12" name="Date Placeholder 11">
            <a:extLst>
              <a:ext uri="{FF2B5EF4-FFF2-40B4-BE49-F238E27FC236}">
                <a16:creationId xmlns:a16="http://schemas.microsoft.com/office/drawing/2014/main" id="{9C693BAD-6B4E-48AD-88BF-D933B374A1F1}"/>
              </a:ext>
            </a:extLst>
          </p:cNvPr>
          <p:cNvSpPr>
            <a:spLocks noGrp="1"/>
          </p:cNvSpPr>
          <p:nvPr>
            <p:ph type="dt" sz="half" idx="10"/>
          </p:nvPr>
        </p:nvSpPr>
        <p:spPr/>
        <p:txBody>
          <a:bodyPr/>
          <a:lstStyle/>
          <a:p>
            <a:r>
              <a:rPr lang="en-US" dirty="0"/>
              <a:t>9/3/20XX</a:t>
            </a:r>
          </a:p>
        </p:txBody>
      </p:sp>
      <p:sp>
        <p:nvSpPr>
          <p:cNvPr id="13" name="Footer Placeholder 12">
            <a:extLst>
              <a:ext uri="{FF2B5EF4-FFF2-40B4-BE49-F238E27FC236}">
                <a16:creationId xmlns:a16="http://schemas.microsoft.com/office/drawing/2014/main" id="{1B9E4CF7-70FB-40DF-BE47-6E5AE3154753}"/>
              </a:ext>
            </a:extLst>
          </p:cNvPr>
          <p:cNvSpPr>
            <a:spLocks noGrp="1"/>
          </p:cNvSpPr>
          <p:nvPr>
            <p:ph type="ftr" sz="quarter" idx="11"/>
          </p:nvPr>
        </p:nvSpPr>
        <p:spPr/>
        <p:txBody>
          <a:bodyPr/>
          <a:lstStyle/>
          <a:p>
            <a:r>
              <a:rPr lang="en-US" dirty="0"/>
              <a:t>Presentation Title</a:t>
            </a:r>
          </a:p>
        </p:txBody>
      </p:sp>
      <p:sp>
        <p:nvSpPr>
          <p:cNvPr id="14" name="Slide Number Placeholder 13">
            <a:extLst>
              <a:ext uri="{FF2B5EF4-FFF2-40B4-BE49-F238E27FC236}">
                <a16:creationId xmlns:a16="http://schemas.microsoft.com/office/drawing/2014/main" id="{C1EA167B-7079-4284-997F-7309C510B763}"/>
              </a:ext>
            </a:extLst>
          </p:cNvPr>
          <p:cNvSpPr>
            <a:spLocks noGrp="1"/>
          </p:cNvSpPr>
          <p:nvPr>
            <p:ph type="sldNum" sz="quarter" idx="12"/>
          </p:nvPr>
        </p:nvSpPr>
        <p:spPr/>
        <p:txBody>
          <a:bodyPr/>
          <a:lstStyle/>
          <a:p>
            <a:fld id="{B9713C8C-8E70-45D5-AE59-23E60168254E}" type="slidenum">
              <a:rPr lang="en-US" smtClean="0"/>
              <a:t>3</a:t>
            </a:fld>
            <a:endParaRPr lang="en-US" dirty="0"/>
          </a:p>
        </p:txBody>
      </p:sp>
      <p:sp>
        <p:nvSpPr>
          <p:cNvPr id="11" name="Content Placeholder 10">
            <a:extLst>
              <a:ext uri="{FF2B5EF4-FFF2-40B4-BE49-F238E27FC236}">
                <a16:creationId xmlns:a16="http://schemas.microsoft.com/office/drawing/2014/main" id="{7041F48D-F184-4F9F-B5AC-F127F0898F39}"/>
              </a:ext>
            </a:extLst>
          </p:cNvPr>
          <p:cNvSpPr>
            <a:spLocks noGrp="1"/>
          </p:cNvSpPr>
          <p:nvPr>
            <p:ph sz="quarter" idx="13"/>
          </p:nvPr>
        </p:nvSpPr>
        <p:spPr/>
        <p:txBody>
          <a:bodyPr/>
          <a:lstStyle/>
          <a:p>
            <a:pPr marL="285750" indent="-285750">
              <a:buFont typeface="Wingdings" panose="05000000000000000000" pitchFamily="2" charset="2"/>
              <a:buChar char="v"/>
            </a:pPr>
            <a:r>
              <a:rPr lang="en-US" sz="1800" dirty="0"/>
              <a:t>Project started as website using React.js &amp; </a:t>
            </a:r>
            <a:r>
              <a:rPr lang="en-US" sz="1800" dirty="0" err="1"/>
              <a:t>GoLang</a:t>
            </a:r>
            <a:endParaRPr lang="en-US" sz="1800" dirty="0"/>
          </a:p>
          <a:p>
            <a:pPr marL="285750" indent="-285750">
              <a:buFont typeface="Wingdings" panose="05000000000000000000" pitchFamily="2" charset="2"/>
              <a:buChar char="v"/>
            </a:pPr>
            <a:r>
              <a:rPr lang="en-US" dirty="0"/>
              <a:t>Project became application based using Java &amp; SQLite</a:t>
            </a:r>
          </a:p>
          <a:p>
            <a:pPr marL="285750" indent="-285750">
              <a:buFont typeface="Wingdings" panose="05000000000000000000" pitchFamily="2" charset="2"/>
              <a:buChar char="v"/>
            </a:pPr>
            <a:r>
              <a:rPr lang="en-US" sz="1800" dirty="0"/>
              <a:t>Sprint planning and time keeping was affected due to this</a:t>
            </a:r>
          </a:p>
          <a:p>
            <a:pPr marL="285750" indent="-285750">
              <a:buFont typeface="Wingdings" panose="05000000000000000000" pitchFamily="2" charset="2"/>
              <a:buChar char="v"/>
            </a:pPr>
            <a:r>
              <a:rPr lang="en-US" dirty="0"/>
              <a:t>Basic principles of requirements and sprints were kept; order of priority</a:t>
            </a:r>
          </a:p>
          <a:p>
            <a:pPr marL="285750" indent="-285750">
              <a:buFont typeface="Wingdings" panose="05000000000000000000" pitchFamily="2" charset="2"/>
              <a:buChar char="v"/>
            </a:pPr>
            <a:r>
              <a:rPr lang="en-US" sz="1800" dirty="0"/>
              <a:t>Testing issues: Hashing login, Login, Booking dates</a:t>
            </a:r>
          </a:p>
          <a:p>
            <a:pPr marL="285750" indent="-285750">
              <a:buFont typeface="Wingdings" panose="05000000000000000000" pitchFamily="2" charset="2"/>
              <a:buChar char="v"/>
            </a:pPr>
            <a:endParaRPr lang="en-US" sz="1800" dirty="0"/>
          </a:p>
        </p:txBody>
      </p:sp>
    </p:spTree>
    <p:extLst>
      <p:ext uri="{BB962C8B-B14F-4D97-AF65-F5344CB8AC3E}">
        <p14:creationId xmlns:p14="http://schemas.microsoft.com/office/powerpoint/2010/main" val="2849151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B850984A-807C-BAE2-C48F-2CE3C4E8CD77}"/>
              </a:ext>
            </a:extLst>
          </p:cNvPr>
          <p:cNvPicPr>
            <a:picLocks noGrp="1" noChangeAspect="1"/>
          </p:cNvPicPr>
          <p:nvPr>
            <p:ph type="pic" sz="quarter" idx="17"/>
          </p:nvPr>
        </p:nvPicPr>
        <p:blipFill rotWithShape="1">
          <a:blip r:embed="rId2"/>
          <a:srcRect t="1575" b="1575"/>
          <a:stretch/>
        </p:blipFill>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a:xfrm>
            <a:off x="838200" y="365124"/>
            <a:ext cx="4443984" cy="2139696"/>
          </a:xfrm>
        </p:spPr>
        <p:txBody>
          <a:bodyPr anchor="b">
            <a:normAutofit/>
          </a:bodyPr>
          <a:lstStyle/>
          <a:p>
            <a:r>
              <a:rPr lang="en-US"/>
              <a:t>Hashing Passwords</a:t>
            </a:r>
            <a:endParaRPr lang="en-US" dirty="0"/>
          </a:p>
        </p:txBody>
      </p:sp>
      <p:sp>
        <p:nvSpPr>
          <p:cNvPr id="14" name="Text Placeholder 4">
            <a:extLst>
              <a:ext uri="{FF2B5EF4-FFF2-40B4-BE49-F238E27FC236}">
                <a16:creationId xmlns:a16="http://schemas.microsoft.com/office/drawing/2014/main" id="{C1B6DC99-82F3-143A-0E72-E270E545193D}"/>
              </a:ext>
            </a:extLst>
          </p:cNvPr>
          <p:cNvSpPr>
            <a:spLocks noGrp="1"/>
          </p:cNvSpPr>
          <p:nvPr>
            <p:ph type="body" sz="quarter" idx="13"/>
          </p:nvPr>
        </p:nvSpPr>
        <p:spPr>
          <a:xfrm>
            <a:off x="838199" y="2898647"/>
            <a:ext cx="4517572" cy="740665"/>
          </a:xfrm>
        </p:spPr>
        <p:txBody>
          <a:bodyPr>
            <a:normAutofit fontScale="70000" lnSpcReduction="20000"/>
          </a:bodyPr>
          <a:lstStyle/>
          <a:p>
            <a:r>
              <a:rPr lang="en-US" dirty="0"/>
              <a:t>Passwords are turned from plaintext to scrambled representations of itself, known key is used to them unscramble when appropriate</a:t>
            </a:r>
          </a:p>
        </p:txBody>
      </p:sp>
      <p:sp>
        <p:nvSpPr>
          <p:cNvPr id="16" name="Text Placeholder 5">
            <a:extLst>
              <a:ext uri="{FF2B5EF4-FFF2-40B4-BE49-F238E27FC236}">
                <a16:creationId xmlns:a16="http://schemas.microsoft.com/office/drawing/2014/main" id="{50287845-8708-F289-B2D2-529D847CFE78}"/>
              </a:ext>
            </a:extLst>
          </p:cNvPr>
          <p:cNvSpPr>
            <a:spLocks noGrp="1"/>
          </p:cNvSpPr>
          <p:nvPr>
            <p:ph type="body" sz="quarter" idx="14"/>
          </p:nvPr>
        </p:nvSpPr>
        <p:spPr>
          <a:xfrm>
            <a:off x="838199" y="3639312"/>
            <a:ext cx="4443984" cy="594360"/>
          </a:xfrm>
        </p:spPr>
        <p:txBody>
          <a:bodyPr/>
          <a:lstStyle/>
          <a:p>
            <a:r>
              <a:rPr lang="en-US" b="1" u="sng" dirty="0"/>
              <a:t>Testing Issue</a:t>
            </a:r>
          </a:p>
        </p:txBody>
      </p:sp>
      <p:sp>
        <p:nvSpPr>
          <p:cNvPr id="18" name="Text Placeholder 6">
            <a:extLst>
              <a:ext uri="{FF2B5EF4-FFF2-40B4-BE49-F238E27FC236}">
                <a16:creationId xmlns:a16="http://schemas.microsoft.com/office/drawing/2014/main" id="{7A250A25-08F8-3583-66C8-952B0E6CEC63}"/>
              </a:ext>
            </a:extLst>
          </p:cNvPr>
          <p:cNvSpPr>
            <a:spLocks noGrp="1"/>
          </p:cNvSpPr>
          <p:nvPr>
            <p:ph type="body" sz="quarter" idx="15"/>
          </p:nvPr>
        </p:nvSpPr>
        <p:spPr>
          <a:xfrm>
            <a:off x="838199" y="4389119"/>
            <a:ext cx="4239936" cy="1663631"/>
          </a:xfrm>
        </p:spPr>
        <p:txBody>
          <a:bodyPr>
            <a:normAutofit fontScale="92500" lnSpcReduction="10000"/>
          </a:bodyPr>
          <a:lstStyle/>
          <a:p>
            <a:r>
              <a:rPr lang="en-US" dirty="0"/>
              <a:t>The database when validating the password was struggling with it being hashed, this was fixed so that the password would be </a:t>
            </a:r>
            <a:r>
              <a:rPr lang="en-US" dirty="0" err="1"/>
              <a:t>unhashed</a:t>
            </a:r>
            <a:r>
              <a:rPr lang="en-US" dirty="0"/>
              <a:t> however the fix is temperamental</a:t>
            </a:r>
          </a:p>
        </p:txBody>
      </p:sp>
      <p:pic>
        <p:nvPicPr>
          <p:cNvPr id="15" name="Picture Placeholder 14">
            <a:extLst>
              <a:ext uri="{FF2B5EF4-FFF2-40B4-BE49-F238E27FC236}">
                <a16:creationId xmlns:a16="http://schemas.microsoft.com/office/drawing/2014/main" id="{C68C9D7C-61FE-279C-4094-8CE7072BA68F}"/>
              </a:ext>
            </a:extLst>
          </p:cNvPr>
          <p:cNvPicPr>
            <a:picLocks noGrp="1" noChangeAspect="1"/>
          </p:cNvPicPr>
          <p:nvPr>
            <p:ph type="pic" sz="quarter" idx="16"/>
          </p:nvPr>
        </p:nvPicPr>
        <p:blipFill rotWithShape="1">
          <a:blip r:embed="rId3"/>
          <a:srcRect l="12431" r="12431"/>
          <a:stretch/>
        </p:blipFill>
        <p:spPr/>
      </p:pic>
    </p:spTree>
    <p:extLst>
      <p:ext uri="{BB962C8B-B14F-4D97-AF65-F5344CB8AC3E}">
        <p14:creationId xmlns:p14="http://schemas.microsoft.com/office/powerpoint/2010/main" val="1633727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a:xfrm>
            <a:off x="3781457" y="981536"/>
            <a:ext cx="4165965" cy="1059305"/>
          </a:xfrm>
        </p:spPr>
        <p:txBody>
          <a:bodyPr/>
          <a:lstStyle/>
          <a:p>
            <a:r>
              <a:rPr lang="en-US" dirty="0"/>
              <a:t>Creating Bookings</a:t>
            </a:r>
          </a:p>
        </p:txBody>
      </p:sp>
      <p:pic>
        <p:nvPicPr>
          <p:cNvPr id="13" name="Content Placeholder 12">
            <a:extLst>
              <a:ext uri="{FF2B5EF4-FFF2-40B4-BE49-F238E27FC236}">
                <a16:creationId xmlns:a16="http://schemas.microsoft.com/office/drawing/2014/main" id="{E34C06C9-FC9D-AE25-458D-81FB6D8E50BB}"/>
              </a:ext>
            </a:extLst>
          </p:cNvPr>
          <p:cNvPicPr>
            <a:picLocks noGrp="1" noChangeAspect="1"/>
          </p:cNvPicPr>
          <p:nvPr>
            <p:ph sz="half" idx="2"/>
          </p:nvPr>
        </p:nvPicPr>
        <p:blipFill>
          <a:blip r:embed="rId2"/>
          <a:stretch>
            <a:fillRect/>
          </a:stretch>
        </p:blipFill>
        <p:spPr>
          <a:xfrm>
            <a:off x="-16102" y="2383869"/>
            <a:ext cx="5831384" cy="3737013"/>
          </a:xfrm>
        </p:spPr>
      </p:pic>
      <p:sp>
        <p:nvSpPr>
          <p:cNvPr id="4" name="Date Placeholder 5">
            <a:extLst>
              <a:ext uri="{FF2B5EF4-FFF2-40B4-BE49-F238E27FC236}">
                <a16:creationId xmlns:a16="http://schemas.microsoft.com/office/drawing/2014/main" id="{523A727A-BD22-42EE-9500-BBEF455DA5DE}"/>
              </a:ext>
            </a:extLst>
          </p:cNvPr>
          <p:cNvSpPr>
            <a:spLocks noGrp="1"/>
          </p:cNvSpPr>
          <p:nvPr>
            <p:ph type="dt" sz="half" idx="10"/>
          </p:nvPr>
        </p:nvSpPr>
        <p:spPr/>
        <p:txBody>
          <a:bodyPr/>
          <a:lstStyle/>
          <a:p>
            <a:r>
              <a:rPr lang="en-US" dirty="0"/>
              <a:t>9/3/20XX</a:t>
            </a:r>
          </a:p>
        </p:txBody>
      </p:sp>
      <p:sp>
        <p:nvSpPr>
          <p:cNvPr id="5" name="Footer Placeholder 6">
            <a:extLst>
              <a:ext uri="{FF2B5EF4-FFF2-40B4-BE49-F238E27FC236}">
                <a16:creationId xmlns:a16="http://schemas.microsoft.com/office/drawing/2014/main" id="{D00329E9-36A4-4FA9-9FBD-412BCEF20954}"/>
              </a:ext>
            </a:extLst>
          </p:cNvPr>
          <p:cNvSpPr>
            <a:spLocks noGrp="1"/>
          </p:cNvSpPr>
          <p:nvPr>
            <p:ph type="ftr" sz="quarter" idx="11"/>
          </p:nvPr>
        </p:nvSpPr>
        <p:spPr/>
        <p:txBody>
          <a:bodyPr/>
          <a:lstStyle/>
          <a:p>
            <a:r>
              <a:rPr lang="en-US" dirty="0"/>
              <a:t>Presentation Title</a:t>
            </a:r>
          </a:p>
        </p:txBody>
      </p:sp>
      <p:pic>
        <p:nvPicPr>
          <p:cNvPr id="11" name="Content Placeholder 10">
            <a:extLst>
              <a:ext uri="{FF2B5EF4-FFF2-40B4-BE49-F238E27FC236}">
                <a16:creationId xmlns:a16="http://schemas.microsoft.com/office/drawing/2014/main" id="{F66CBA0E-DD4E-410F-E1B0-6CE20CA66D1E}"/>
              </a:ext>
            </a:extLst>
          </p:cNvPr>
          <p:cNvPicPr>
            <a:picLocks noGrp="1" noChangeAspect="1"/>
          </p:cNvPicPr>
          <p:nvPr>
            <p:ph sz="half" idx="1"/>
          </p:nvPr>
        </p:nvPicPr>
        <p:blipFill rotWithShape="1">
          <a:blip r:embed="rId3"/>
          <a:srcRect t="5935" r="18245" b="8482"/>
          <a:stretch/>
        </p:blipFill>
        <p:spPr>
          <a:xfrm>
            <a:off x="-16102" y="0"/>
            <a:ext cx="3797559" cy="2383869"/>
          </a:xfrm>
        </p:spPr>
      </p:pic>
      <p:sp>
        <p:nvSpPr>
          <p:cNvPr id="14" name="TextBox 13">
            <a:extLst>
              <a:ext uri="{FF2B5EF4-FFF2-40B4-BE49-F238E27FC236}">
                <a16:creationId xmlns:a16="http://schemas.microsoft.com/office/drawing/2014/main" id="{870B27D6-DB7A-036F-157D-B603394B4C55}"/>
              </a:ext>
            </a:extLst>
          </p:cNvPr>
          <p:cNvSpPr txBox="1"/>
          <p:nvPr/>
        </p:nvSpPr>
        <p:spPr>
          <a:xfrm>
            <a:off x="6326155" y="2463282"/>
            <a:ext cx="4728698" cy="2585323"/>
          </a:xfrm>
          <a:prstGeom prst="rect">
            <a:avLst/>
          </a:prstGeom>
          <a:noFill/>
        </p:spPr>
        <p:txBody>
          <a:bodyPr wrap="square" rtlCol="0">
            <a:spAutoFit/>
          </a:bodyPr>
          <a:lstStyle/>
          <a:p>
            <a:r>
              <a:rPr lang="en-GB" dirty="0"/>
              <a:t>When the </a:t>
            </a:r>
            <a:r>
              <a:rPr lang="en-GB" dirty="0" err="1"/>
              <a:t>datatable</a:t>
            </a:r>
            <a:r>
              <a:rPr lang="en-GB" dirty="0"/>
              <a:t> receives user inputs, it will call </a:t>
            </a:r>
            <a:r>
              <a:rPr lang="en-GB" dirty="0" err="1"/>
              <a:t>validateBooking</a:t>
            </a:r>
            <a:r>
              <a:rPr lang="en-GB" dirty="0"/>
              <a:t> to ensure that all of the inputs are as expected per entity; is name a string. </a:t>
            </a:r>
          </a:p>
          <a:p>
            <a:endParaRPr lang="en-GB" dirty="0"/>
          </a:p>
          <a:p>
            <a:r>
              <a:rPr lang="en-GB" dirty="0"/>
              <a:t>When the save button is pressed, </a:t>
            </a:r>
            <a:r>
              <a:rPr lang="en-GB" dirty="0" err="1"/>
              <a:t>bookingDAO</a:t>
            </a:r>
            <a:r>
              <a:rPr lang="en-GB" dirty="0"/>
              <a:t> is called to run </a:t>
            </a:r>
            <a:r>
              <a:rPr lang="en-GB" dirty="0" err="1"/>
              <a:t>getAllBookings</a:t>
            </a:r>
            <a:r>
              <a:rPr lang="en-GB" dirty="0"/>
              <a:t> in order to retrieve all current bookings, and add any new additions to the database.</a:t>
            </a:r>
          </a:p>
        </p:txBody>
      </p:sp>
    </p:spTree>
    <p:extLst>
      <p:ext uri="{BB962C8B-B14F-4D97-AF65-F5344CB8AC3E}">
        <p14:creationId xmlns:p14="http://schemas.microsoft.com/office/powerpoint/2010/main" val="4093317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a:extLst>
              <a:ext uri="{FF2B5EF4-FFF2-40B4-BE49-F238E27FC236}">
                <a16:creationId xmlns:a16="http://schemas.microsoft.com/office/drawing/2014/main" id="{24887975-4366-440C-D6BA-582C5B254B21}"/>
              </a:ext>
            </a:extLst>
          </p:cNvPr>
          <p:cNvPicPr>
            <a:picLocks noGrp="1" noChangeAspect="1"/>
          </p:cNvPicPr>
          <p:nvPr>
            <p:ph type="pic" sz="quarter" idx="14"/>
          </p:nvPr>
        </p:nvPicPr>
        <p:blipFill rotWithShape="1">
          <a:blip r:embed="rId2"/>
          <a:srcRect l="-8510" t="-15411" r="-21900" b="-3789"/>
          <a:stretch/>
        </p:blipFill>
        <p:spPr>
          <a:xfrm>
            <a:off x="7814691" y="-643551"/>
            <a:ext cx="5254179" cy="4851114"/>
          </a:xfrm>
        </p:spPr>
      </p:pic>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a:xfrm>
            <a:off x="5002182" y="2697480"/>
            <a:ext cx="3367377" cy="1463040"/>
          </a:xfrm>
        </p:spPr>
        <p:txBody>
          <a:bodyPr/>
          <a:lstStyle/>
          <a:p>
            <a:r>
              <a:rPr lang="en-US" dirty="0"/>
              <a:t>Change password</a:t>
            </a:r>
          </a:p>
        </p:txBody>
      </p:sp>
      <p:sp>
        <p:nvSpPr>
          <p:cNvPr id="3" name="Subtitle 2">
            <a:extLst>
              <a:ext uri="{FF2B5EF4-FFF2-40B4-BE49-F238E27FC236}">
                <a16:creationId xmlns:a16="http://schemas.microsoft.com/office/drawing/2014/main" id="{40986EA1-FEB4-A568-5BF7-EFB6C62AEA05}"/>
              </a:ext>
            </a:extLst>
          </p:cNvPr>
          <p:cNvSpPr>
            <a:spLocks noGrp="1"/>
          </p:cNvSpPr>
          <p:nvPr>
            <p:ph type="subTitle" idx="1"/>
          </p:nvPr>
        </p:nvSpPr>
        <p:spPr>
          <a:xfrm>
            <a:off x="3927931" y="4207563"/>
            <a:ext cx="7773520" cy="1717562"/>
          </a:xfrm>
          <a:ln w="28575">
            <a:solidFill>
              <a:schemeClr val="tx1"/>
            </a:solidFill>
          </a:ln>
        </p:spPr>
        <p:txBody>
          <a:bodyPr>
            <a:normAutofit fontScale="92500"/>
          </a:bodyPr>
          <a:lstStyle/>
          <a:p>
            <a:r>
              <a:rPr lang="en-GB" dirty="0"/>
              <a:t>due to the passwords not being stored in plaintext, and the security fault of displaying passwords, the accounts page only shows usernames with the pop up to change passwords</a:t>
            </a:r>
          </a:p>
        </p:txBody>
      </p:sp>
      <p:sp>
        <p:nvSpPr>
          <p:cNvPr id="13" name="Footer Placeholder 12">
            <a:extLst>
              <a:ext uri="{FF2B5EF4-FFF2-40B4-BE49-F238E27FC236}">
                <a16:creationId xmlns:a16="http://schemas.microsoft.com/office/drawing/2014/main" id="{81FCE4EA-92D0-4D04-BA86-2FFFEC99A0AE}"/>
              </a:ext>
            </a:extLst>
          </p:cNvPr>
          <p:cNvSpPr>
            <a:spLocks noGrp="1"/>
          </p:cNvSpPr>
          <p:nvPr>
            <p:ph type="ftr" sz="quarter" idx="4294967295"/>
          </p:nvPr>
        </p:nvSpPr>
        <p:spPr>
          <a:xfrm>
            <a:off x="0" y="328613"/>
            <a:ext cx="5938838" cy="309562"/>
          </a:xfrm>
        </p:spPr>
        <p:txBody>
          <a:bodyPr/>
          <a:lstStyle/>
          <a:p>
            <a:r>
              <a:rPr lang="en-US" dirty="0"/>
              <a:t>Presentation Title</a:t>
            </a:r>
          </a:p>
        </p:txBody>
      </p:sp>
      <p:sp>
        <p:nvSpPr>
          <p:cNvPr id="14" name="Slide Number Placeholder 13">
            <a:extLst>
              <a:ext uri="{FF2B5EF4-FFF2-40B4-BE49-F238E27FC236}">
                <a16:creationId xmlns:a16="http://schemas.microsoft.com/office/drawing/2014/main" id="{7D2D9DB8-6AAC-452C-8711-DA2E869FD12D}"/>
              </a:ext>
            </a:extLst>
          </p:cNvPr>
          <p:cNvSpPr>
            <a:spLocks noGrp="1"/>
          </p:cNvSpPr>
          <p:nvPr>
            <p:ph type="sldNum" sz="quarter" idx="4294967295"/>
          </p:nvPr>
        </p:nvSpPr>
        <p:spPr>
          <a:xfrm>
            <a:off x="0" y="798513"/>
            <a:ext cx="811213" cy="504825"/>
          </a:xfrm>
        </p:spPr>
        <p:txBody>
          <a:bodyPr/>
          <a:lstStyle/>
          <a:p>
            <a:fld id="{B9713C8C-8E70-45D5-AE59-23E60168254E}" type="slidenum">
              <a:rPr lang="en-US" smtClean="0"/>
              <a:t>6</a:t>
            </a:fld>
            <a:endParaRPr lang="en-US" dirty="0"/>
          </a:p>
        </p:txBody>
      </p:sp>
      <p:pic>
        <p:nvPicPr>
          <p:cNvPr id="29" name="Picture Placeholder 28">
            <a:extLst>
              <a:ext uri="{FF2B5EF4-FFF2-40B4-BE49-F238E27FC236}">
                <a16:creationId xmlns:a16="http://schemas.microsoft.com/office/drawing/2014/main" id="{52E1C6EB-9A71-5824-0388-365EDA2C83BB}"/>
              </a:ext>
            </a:extLst>
          </p:cNvPr>
          <p:cNvPicPr>
            <a:picLocks noGrp="1" noChangeAspect="1"/>
          </p:cNvPicPr>
          <p:nvPr>
            <p:ph type="pic" sz="quarter" idx="13"/>
          </p:nvPr>
        </p:nvPicPr>
        <p:blipFill rotWithShape="1">
          <a:blip r:embed="rId3"/>
          <a:srcRect l="27486" t="5265" r="19526" b="16126"/>
          <a:stretch/>
        </p:blipFill>
        <p:spPr>
          <a:xfrm>
            <a:off x="-14724" y="0"/>
            <a:ext cx="6508830" cy="4444551"/>
          </a:xfrm>
        </p:spPr>
      </p:pic>
    </p:spTree>
    <p:extLst>
      <p:ext uri="{BB962C8B-B14F-4D97-AF65-F5344CB8AC3E}">
        <p14:creationId xmlns:p14="http://schemas.microsoft.com/office/powerpoint/2010/main" val="1497105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2454A228-8F75-E5D7-EC00-280C9BFA5F94}"/>
              </a:ext>
            </a:extLst>
          </p:cNvPr>
          <p:cNvPicPr>
            <a:picLocks noGrp="1" noChangeAspect="1"/>
          </p:cNvPicPr>
          <p:nvPr>
            <p:ph type="pic" sz="quarter" idx="13"/>
          </p:nvPr>
        </p:nvPicPr>
        <p:blipFill rotWithShape="1">
          <a:blip r:embed="rId2"/>
          <a:srcRect l="952" r="952"/>
          <a:stretch/>
        </p:blipFill>
        <p:spPr/>
      </p:pic>
      <p:pic>
        <p:nvPicPr>
          <p:cNvPr id="14" name="Picture Placeholder 13">
            <a:extLst>
              <a:ext uri="{FF2B5EF4-FFF2-40B4-BE49-F238E27FC236}">
                <a16:creationId xmlns:a16="http://schemas.microsoft.com/office/drawing/2014/main" id="{DF368339-7A7F-70CD-7834-A2C44176713D}"/>
              </a:ext>
            </a:extLst>
          </p:cNvPr>
          <p:cNvPicPr>
            <a:picLocks noGrp="1" noChangeAspect="1"/>
          </p:cNvPicPr>
          <p:nvPr>
            <p:ph type="pic" sz="quarter" idx="14"/>
          </p:nvPr>
        </p:nvPicPr>
        <p:blipFill rotWithShape="1">
          <a:blip r:embed="rId3"/>
          <a:srcRect t="14001" b="14001"/>
          <a:stretch/>
        </p:blipFill>
        <p:spPr/>
      </p:pic>
      <p:sp>
        <p:nvSpPr>
          <p:cNvPr id="2" name="Title 1">
            <a:extLst>
              <a:ext uri="{FF2B5EF4-FFF2-40B4-BE49-F238E27FC236}">
                <a16:creationId xmlns:a16="http://schemas.microsoft.com/office/drawing/2014/main" id="{3E0E08A1-FEAA-4F21-96E4-5A57CFAABBE2}"/>
              </a:ext>
            </a:extLst>
          </p:cNvPr>
          <p:cNvSpPr>
            <a:spLocks noGrp="1"/>
          </p:cNvSpPr>
          <p:nvPr>
            <p:ph type="title"/>
          </p:nvPr>
        </p:nvSpPr>
        <p:spPr/>
        <p:txBody>
          <a:bodyPr/>
          <a:lstStyle/>
          <a:p>
            <a:r>
              <a:rPr lang="en-US" dirty="0"/>
              <a:t>Highlighting to display if contents are saved</a:t>
            </a:r>
          </a:p>
        </p:txBody>
      </p:sp>
      <p:sp>
        <p:nvSpPr>
          <p:cNvPr id="5" name="Footer Placeholder 4">
            <a:extLst>
              <a:ext uri="{FF2B5EF4-FFF2-40B4-BE49-F238E27FC236}">
                <a16:creationId xmlns:a16="http://schemas.microsoft.com/office/drawing/2014/main" id="{5D109D7B-C32A-4E78-8DDF-03685549555D}"/>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BC57B06-3F43-4092-8AB5-0AC06017930A}"/>
              </a:ext>
            </a:extLst>
          </p:cNvPr>
          <p:cNvSpPr>
            <a:spLocks noGrp="1"/>
          </p:cNvSpPr>
          <p:nvPr>
            <p:ph type="sldNum" sz="quarter" idx="12"/>
          </p:nvPr>
        </p:nvSpPr>
        <p:spPr/>
        <p:txBody>
          <a:bodyPr/>
          <a:lstStyle/>
          <a:p>
            <a:fld id="{B9713C8C-8E70-45D5-AE59-23E60168254E}" type="slidenum">
              <a:rPr lang="en-US" smtClean="0"/>
              <a:t>7</a:t>
            </a:fld>
            <a:endParaRPr lang="en-US" dirty="0"/>
          </a:p>
        </p:txBody>
      </p:sp>
      <p:sp>
        <p:nvSpPr>
          <p:cNvPr id="4" name="Date Placeholder 3">
            <a:extLst>
              <a:ext uri="{FF2B5EF4-FFF2-40B4-BE49-F238E27FC236}">
                <a16:creationId xmlns:a16="http://schemas.microsoft.com/office/drawing/2014/main" id="{43E96533-0ABC-43CF-A178-990FE4A0AE10}"/>
              </a:ext>
            </a:extLst>
          </p:cNvPr>
          <p:cNvSpPr>
            <a:spLocks noGrp="1"/>
          </p:cNvSpPr>
          <p:nvPr>
            <p:ph type="dt" sz="half" idx="4294967295"/>
          </p:nvPr>
        </p:nvSpPr>
        <p:spPr>
          <a:xfrm>
            <a:off x="8691563" y="330200"/>
            <a:ext cx="3500437" cy="309563"/>
          </a:xfrm>
        </p:spPr>
        <p:txBody>
          <a:bodyPr/>
          <a:lstStyle/>
          <a:p>
            <a:r>
              <a:rPr lang="en-US" dirty="0"/>
              <a:t>9/3/20XX</a:t>
            </a:r>
          </a:p>
        </p:txBody>
      </p:sp>
      <p:sp>
        <p:nvSpPr>
          <p:cNvPr id="18" name="Content Placeholder 17">
            <a:extLst>
              <a:ext uri="{FF2B5EF4-FFF2-40B4-BE49-F238E27FC236}">
                <a16:creationId xmlns:a16="http://schemas.microsoft.com/office/drawing/2014/main" id="{E5AACF89-D519-1CBC-140D-30CEDF2122E3}"/>
              </a:ext>
            </a:extLst>
          </p:cNvPr>
          <p:cNvSpPr>
            <a:spLocks noGrp="1"/>
          </p:cNvSpPr>
          <p:nvPr>
            <p:ph idx="1"/>
          </p:nvPr>
        </p:nvSpPr>
        <p:spPr/>
        <p:txBody>
          <a:bodyPr/>
          <a:lstStyle/>
          <a:p>
            <a:pPr marL="285750" indent="-285750">
              <a:buFont typeface="Wingdings" panose="05000000000000000000" pitchFamily="2" charset="2"/>
              <a:buChar char="v"/>
            </a:pPr>
            <a:r>
              <a:rPr lang="en-GB" dirty="0"/>
              <a:t>The </a:t>
            </a:r>
            <a:r>
              <a:rPr lang="en-GB" dirty="0" err="1"/>
              <a:t>datatable</a:t>
            </a:r>
            <a:r>
              <a:rPr lang="en-GB" dirty="0"/>
              <a:t> will change colour of the rows depending on the save state of each created entity</a:t>
            </a:r>
          </a:p>
          <a:p>
            <a:pPr marL="285750" indent="-285750">
              <a:buFont typeface="Wingdings" panose="05000000000000000000" pitchFamily="2" charset="2"/>
              <a:buChar char="v"/>
            </a:pPr>
            <a:r>
              <a:rPr lang="en-GB" dirty="0"/>
              <a:t>If the item is saved okay, it will appear white</a:t>
            </a:r>
          </a:p>
          <a:p>
            <a:pPr marL="285750" indent="-285750">
              <a:buFont typeface="Wingdings" panose="05000000000000000000" pitchFamily="2" charset="2"/>
              <a:buChar char="v"/>
            </a:pPr>
            <a:r>
              <a:rPr lang="en-GB" dirty="0"/>
              <a:t>If the item requires saving it will appear yellow</a:t>
            </a:r>
          </a:p>
          <a:p>
            <a:pPr marL="285750" indent="-285750">
              <a:buFont typeface="Wingdings" panose="05000000000000000000" pitchFamily="2" charset="2"/>
              <a:buChar char="v"/>
            </a:pPr>
            <a:r>
              <a:rPr lang="en-GB" dirty="0"/>
              <a:t>If the item is about to be lost unsaved it will appear red</a:t>
            </a:r>
          </a:p>
        </p:txBody>
      </p:sp>
    </p:spTree>
    <p:extLst>
      <p:ext uri="{BB962C8B-B14F-4D97-AF65-F5344CB8AC3E}">
        <p14:creationId xmlns:p14="http://schemas.microsoft.com/office/powerpoint/2010/main" val="3079534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29CCBC-5442-4C93-B800-2D4D325D32E4}"/>
              </a:ext>
            </a:extLst>
          </p:cNvPr>
          <p:cNvSpPr>
            <a:spLocks noGrp="1"/>
          </p:cNvSpPr>
          <p:nvPr>
            <p:ph type="title"/>
          </p:nvPr>
        </p:nvSpPr>
        <p:spPr>
          <a:xfrm>
            <a:off x="167809" y="806353"/>
            <a:ext cx="4576875" cy="730250"/>
          </a:xfrm>
        </p:spPr>
        <p:txBody>
          <a:bodyPr/>
          <a:lstStyle/>
          <a:p>
            <a:r>
              <a:rPr lang="en-US" u="sng" dirty="0" err="1"/>
              <a:t>CustomJspinner</a:t>
            </a:r>
            <a:endParaRPr lang="en-US" u="sng" dirty="0"/>
          </a:p>
        </p:txBody>
      </p:sp>
      <p:sp>
        <p:nvSpPr>
          <p:cNvPr id="31" name="Footer Placeholder 30">
            <a:extLst>
              <a:ext uri="{FF2B5EF4-FFF2-40B4-BE49-F238E27FC236}">
                <a16:creationId xmlns:a16="http://schemas.microsoft.com/office/drawing/2014/main" id="{72FA7226-D67B-432B-A25E-F3656C32D1CD}"/>
              </a:ext>
            </a:extLst>
          </p:cNvPr>
          <p:cNvSpPr>
            <a:spLocks noGrp="1"/>
          </p:cNvSpPr>
          <p:nvPr>
            <p:ph type="ftr" sz="quarter" idx="11"/>
          </p:nvPr>
        </p:nvSpPr>
        <p:spPr/>
        <p:txBody>
          <a:bodyPr/>
          <a:lstStyle/>
          <a:p>
            <a:r>
              <a:rPr lang="en-US" dirty="0"/>
              <a:t>Presentation Title</a:t>
            </a:r>
          </a:p>
        </p:txBody>
      </p:sp>
      <p:sp>
        <p:nvSpPr>
          <p:cNvPr id="30" name="Date Placeholder 29">
            <a:extLst>
              <a:ext uri="{FF2B5EF4-FFF2-40B4-BE49-F238E27FC236}">
                <a16:creationId xmlns:a16="http://schemas.microsoft.com/office/drawing/2014/main" id="{F66896BE-3509-49D5-A28D-97859D7434FE}"/>
              </a:ext>
            </a:extLst>
          </p:cNvPr>
          <p:cNvSpPr>
            <a:spLocks noGrp="1"/>
          </p:cNvSpPr>
          <p:nvPr>
            <p:ph type="dt" sz="half" idx="4294967295"/>
          </p:nvPr>
        </p:nvSpPr>
        <p:spPr>
          <a:xfrm>
            <a:off x="8691563" y="330200"/>
            <a:ext cx="3500437" cy="309563"/>
          </a:xfrm>
        </p:spPr>
        <p:txBody>
          <a:bodyPr/>
          <a:lstStyle/>
          <a:p>
            <a:r>
              <a:rPr lang="en-US" dirty="0"/>
              <a:t>9/3/20XX</a:t>
            </a:r>
          </a:p>
        </p:txBody>
      </p:sp>
      <p:sp>
        <p:nvSpPr>
          <p:cNvPr id="12" name="Text Placeholder 11">
            <a:extLst>
              <a:ext uri="{FF2B5EF4-FFF2-40B4-BE49-F238E27FC236}">
                <a16:creationId xmlns:a16="http://schemas.microsoft.com/office/drawing/2014/main" id="{F088A138-11AC-4A09-ABC8-8DA1BF3A3C23}"/>
              </a:ext>
            </a:extLst>
          </p:cNvPr>
          <p:cNvSpPr>
            <a:spLocks noGrp="1"/>
          </p:cNvSpPr>
          <p:nvPr>
            <p:ph type="body" sz="quarter" idx="4294967295"/>
          </p:nvPr>
        </p:nvSpPr>
        <p:spPr>
          <a:xfrm>
            <a:off x="181979" y="2266389"/>
            <a:ext cx="3665960" cy="3535641"/>
          </a:xfrm>
        </p:spPr>
        <p:txBody>
          <a:bodyPr>
            <a:normAutofit/>
          </a:bodyPr>
          <a:lstStyle/>
          <a:p>
            <a:r>
              <a:rPr lang="en-US" dirty="0">
                <a:latin typeface="+mj-lt"/>
              </a:rPr>
              <a:t>A custom spinner was created to allow for easier functionality when inputting a date or stock amount, due to both entities being restricted by set inputs </a:t>
            </a:r>
            <a:r>
              <a:rPr lang="en-US" dirty="0" err="1">
                <a:latin typeface="+mj-lt"/>
              </a:rPr>
              <a:t>e.g</a:t>
            </a:r>
            <a:r>
              <a:rPr lang="en-US" dirty="0">
                <a:latin typeface="+mj-lt"/>
              </a:rPr>
              <a:t> DATETIME</a:t>
            </a:r>
            <a:endParaRPr lang="en-US" sz="2000" dirty="0">
              <a:latin typeface="+mj-lt"/>
            </a:endParaRPr>
          </a:p>
        </p:txBody>
      </p:sp>
      <p:pic>
        <p:nvPicPr>
          <p:cNvPr id="28" name="Picture Placeholder 27">
            <a:extLst>
              <a:ext uri="{FF2B5EF4-FFF2-40B4-BE49-F238E27FC236}">
                <a16:creationId xmlns:a16="http://schemas.microsoft.com/office/drawing/2014/main" id="{2F8C4D38-F4E8-6D71-6B0F-7B6C9429DA73}"/>
              </a:ext>
            </a:extLst>
          </p:cNvPr>
          <p:cNvPicPr>
            <a:picLocks noGrp="1" noChangeAspect="1"/>
          </p:cNvPicPr>
          <p:nvPr>
            <p:ph type="pic" sz="quarter" idx="16"/>
          </p:nvPr>
        </p:nvPicPr>
        <p:blipFill rotWithShape="1">
          <a:blip r:embed="rId2"/>
          <a:srcRect l="31186" t="2086" r="29608" b="-2086"/>
          <a:stretch/>
        </p:blipFill>
        <p:spPr>
          <a:xfrm>
            <a:off x="4065587" y="-27940"/>
            <a:ext cx="4228635" cy="3694372"/>
          </a:xfrm>
        </p:spPr>
      </p:pic>
      <p:pic>
        <p:nvPicPr>
          <p:cNvPr id="36" name="Picture Placeholder 35">
            <a:extLst>
              <a:ext uri="{FF2B5EF4-FFF2-40B4-BE49-F238E27FC236}">
                <a16:creationId xmlns:a16="http://schemas.microsoft.com/office/drawing/2014/main" id="{2F7B5988-BDEE-6A19-FB73-539712944F7E}"/>
              </a:ext>
            </a:extLst>
          </p:cNvPr>
          <p:cNvPicPr>
            <a:picLocks noGrp="1" noChangeAspect="1"/>
          </p:cNvPicPr>
          <p:nvPr>
            <p:ph type="pic" sz="quarter" idx="13"/>
          </p:nvPr>
        </p:nvPicPr>
        <p:blipFill rotWithShape="1">
          <a:blip r:embed="rId3"/>
          <a:srcRect l="20531" t="-2939" r="37071" b="16563"/>
          <a:stretch/>
        </p:blipFill>
        <p:spPr>
          <a:xfrm>
            <a:off x="8268799" y="-167482"/>
            <a:ext cx="3923201" cy="4026225"/>
          </a:xfrm>
        </p:spPr>
      </p:pic>
      <p:pic>
        <p:nvPicPr>
          <p:cNvPr id="42" name="Picture Placeholder 41">
            <a:extLst>
              <a:ext uri="{FF2B5EF4-FFF2-40B4-BE49-F238E27FC236}">
                <a16:creationId xmlns:a16="http://schemas.microsoft.com/office/drawing/2014/main" id="{C33DB266-575E-FF51-9704-B06DFB84517C}"/>
              </a:ext>
            </a:extLst>
          </p:cNvPr>
          <p:cNvPicPr>
            <a:picLocks noGrp="1" noChangeAspect="1"/>
          </p:cNvPicPr>
          <p:nvPr>
            <p:ph type="pic" sz="quarter" idx="15"/>
          </p:nvPr>
        </p:nvPicPr>
        <p:blipFill rotWithShape="1">
          <a:blip r:embed="rId4"/>
          <a:srcRect l="-1665" t="14607" r="24084" b="-12781"/>
          <a:stretch/>
        </p:blipFill>
        <p:spPr>
          <a:xfrm>
            <a:off x="4581331" y="3858743"/>
            <a:ext cx="7610669" cy="2999258"/>
          </a:xfrm>
        </p:spPr>
      </p:pic>
      <p:sp>
        <p:nvSpPr>
          <p:cNvPr id="43" name="Oval 42">
            <a:extLst>
              <a:ext uri="{FF2B5EF4-FFF2-40B4-BE49-F238E27FC236}">
                <a16:creationId xmlns:a16="http://schemas.microsoft.com/office/drawing/2014/main" id="{2637AAFC-7966-AE8B-0775-BF076B0F2D8E}"/>
              </a:ext>
            </a:extLst>
          </p:cNvPr>
          <p:cNvSpPr/>
          <p:nvPr/>
        </p:nvSpPr>
        <p:spPr>
          <a:xfrm>
            <a:off x="5691673" y="4243388"/>
            <a:ext cx="1623527" cy="19521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Tree>
    <p:extLst>
      <p:ext uri="{BB962C8B-B14F-4D97-AF65-F5344CB8AC3E}">
        <p14:creationId xmlns:p14="http://schemas.microsoft.com/office/powerpoint/2010/main" val="3937857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7BDB-B7D1-465C-9965-C0C4D79D10F4}"/>
              </a:ext>
            </a:extLst>
          </p:cNvPr>
          <p:cNvSpPr>
            <a:spLocks noGrp="1"/>
          </p:cNvSpPr>
          <p:nvPr>
            <p:ph type="title"/>
          </p:nvPr>
        </p:nvSpPr>
        <p:spPr/>
        <p:txBody>
          <a:bodyPr/>
          <a:lstStyle/>
          <a:p>
            <a:r>
              <a:rPr lang="en-US" dirty="0"/>
              <a:t>Timeline</a:t>
            </a:r>
          </a:p>
        </p:txBody>
      </p:sp>
      <p:graphicFrame>
        <p:nvGraphicFramePr>
          <p:cNvPr id="5" name="Content Placeholder 3" descr="Timeline SmartArt graphic">
            <a:extLst>
              <a:ext uri="{FF2B5EF4-FFF2-40B4-BE49-F238E27FC236}">
                <a16:creationId xmlns:a16="http://schemas.microsoft.com/office/drawing/2014/main" id="{1AD6A0AA-485F-4BC1-AD81-A826C298B1B5}"/>
              </a:ext>
            </a:extLst>
          </p:cNvPr>
          <p:cNvGraphicFramePr>
            <a:graphicFrameLocks noGrp="1"/>
          </p:cNvGraphicFramePr>
          <p:nvPr>
            <p:ph idx="1"/>
            <p:extLst>
              <p:ext uri="{D42A27DB-BD31-4B8C-83A1-F6EECF244321}">
                <p14:modId xmlns:p14="http://schemas.microsoft.com/office/powerpoint/2010/main" val="2958839723"/>
              </p:ext>
            </p:extLst>
          </p:nvPr>
        </p:nvGraphicFramePr>
        <p:xfrm>
          <a:off x="1066800" y="2542032"/>
          <a:ext cx="10058400" cy="3419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FFA9757F-0365-4F15-86D3-6165DFD49085}"/>
              </a:ext>
            </a:extLst>
          </p:cNvPr>
          <p:cNvSpPr>
            <a:spLocks noGrp="1"/>
          </p:cNvSpPr>
          <p:nvPr>
            <p:ph type="dt" sz="half" idx="10"/>
          </p:nvPr>
        </p:nvSpPr>
        <p:spPr/>
        <p:txBody>
          <a:bodyPr/>
          <a:lstStyle/>
          <a:p>
            <a:r>
              <a:rPr lang="en-US" dirty="0"/>
              <a:t>9/3/20XX</a:t>
            </a:r>
          </a:p>
        </p:txBody>
      </p:sp>
      <p:sp>
        <p:nvSpPr>
          <p:cNvPr id="7" name="Footer Placeholder 6">
            <a:extLst>
              <a:ext uri="{FF2B5EF4-FFF2-40B4-BE49-F238E27FC236}">
                <a16:creationId xmlns:a16="http://schemas.microsoft.com/office/drawing/2014/main" id="{BD13B003-BFA7-43DB-9005-32EFF68D1340}"/>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60264F83-93CE-4B81-87A0-2FF1A991148D}"/>
              </a:ext>
            </a:extLst>
          </p:cNvPr>
          <p:cNvSpPr>
            <a:spLocks noGrp="1"/>
          </p:cNvSpPr>
          <p:nvPr>
            <p:ph type="sldNum" sz="quarter" idx="12"/>
          </p:nvPr>
        </p:nvSpPr>
        <p:spPr/>
        <p:txBody>
          <a:bodyPr/>
          <a:lstStyle/>
          <a:p>
            <a:fld id="{B9713C8C-8E70-45D5-AE59-23E60168254E}" type="slidenum">
              <a:rPr lang="en-US" smtClean="0"/>
              <a:t>9</a:t>
            </a:fld>
            <a:endParaRPr lang="en-US" dirty="0"/>
          </a:p>
        </p:txBody>
      </p:sp>
    </p:spTree>
    <p:extLst>
      <p:ext uri="{BB962C8B-B14F-4D97-AF65-F5344CB8AC3E}">
        <p14:creationId xmlns:p14="http://schemas.microsoft.com/office/powerpoint/2010/main" val="970158950"/>
      </p:ext>
    </p:extLst>
  </p:cSld>
  <p:clrMapOvr>
    <a:masterClrMapping/>
  </p:clrMapOvr>
</p:sld>
</file>

<file path=ppt/theme/theme1.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0DCE9DA-F7FD-45FA-83B7-D9813A44258A}">
  <ds:schemaRefs>
    <ds:schemaRef ds:uri="http://schemas.microsoft.com/sharepoint/v3/contenttype/forms"/>
  </ds:schemaRefs>
</ds:datastoreItem>
</file>

<file path=customXml/itemProps3.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154</TotalTime>
  <Words>688</Words>
  <Application>Microsoft Office PowerPoint</Application>
  <PresentationFormat>Widescreen</PresentationFormat>
  <Paragraphs>94</Paragraphs>
  <Slides>13</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Arial</vt:lpstr>
      <vt:lpstr>Calibri</vt:lpstr>
      <vt:lpstr>Century Gothic</vt:lpstr>
      <vt:lpstr>Elephant</vt:lpstr>
      <vt:lpstr>Gill Sans MT</vt:lpstr>
      <vt:lpstr>Wingdings</vt:lpstr>
      <vt:lpstr>Brush</vt:lpstr>
      <vt:lpstr>Gallery</vt:lpstr>
      <vt:lpstr>Ease OF Life Tattoo</vt:lpstr>
      <vt:lpstr>Functionality</vt:lpstr>
      <vt:lpstr>Sprints &amp; Changing languages </vt:lpstr>
      <vt:lpstr>Hashing Passwords</vt:lpstr>
      <vt:lpstr>Creating Bookings</vt:lpstr>
      <vt:lpstr>Change password</vt:lpstr>
      <vt:lpstr>Highlighting to display if contents are saved</vt:lpstr>
      <vt:lpstr>CustomJspinner</vt:lpstr>
      <vt:lpstr>Timeline</vt:lpstr>
      <vt:lpstr>Future Improvements</vt:lpstr>
      <vt:lpstr>How to run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Ease OF Life Tattoo</dc:title>
  <dc:creator>Dan Tolman</dc:creator>
  <cp:lastModifiedBy>Dan Tolman</cp:lastModifiedBy>
  <cp:revision>1</cp:revision>
  <dcterms:created xsi:type="dcterms:W3CDTF">2022-05-23T12:41:35Z</dcterms:created>
  <dcterms:modified xsi:type="dcterms:W3CDTF">2022-05-23T15:16:18Z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